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ppt/charts/chart21.xml" ContentType="application/vnd.openxmlformats-officedocument.drawingml.chart+xml"/>
  <Override PartName="/ppt/charts/style21.xml" ContentType="application/vnd.ms-office.chartstyle+xml"/>
  <Override PartName="/ppt/charts/colors21.xml" ContentType="application/vnd.ms-office.chartcolorstyle+xml"/>
  <Override PartName="/ppt/charts/chart22.xml" ContentType="application/vnd.openxmlformats-officedocument.drawingml.chart+xml"/>
  <Override PartName="/ppt/charts/style22.xml" ContentType="application/vnd.ms-office.chartstyle+xml"/>
  <Override PartName="/ppt/charts/colors22.xml" ContentType="application/vnd.ms-office.chartcolorstyl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8" r:id="rId1"/>
  </p:sldMasterIdLst>
  <p:notesMasterIdLst>
    <p:notesMasterId r:id="rId29"/>
  </p:notesMasterIdLst>
  <p:handoutMasterIdLst>
    <p:handoutMasterId r:id="rId30"/>
  </p:handoutMasterIdLst>
  <p:sldIdLst>
    <p:sldId id="256" r:id="rId2"/>
    <p:sldId id="384" r:id="rId3"/>
    <p:sldId id="325" r:id="rId4"/>
    <p:sldId id="379" r:id="rId5"/>
    <p:sldId id="352" r:id="rId6"/>
    <p:sldId id="328" r:id="rId7"/>
    <p:sldId id="377" r:id="rId8"/>
    <p:sldId id="323" r:id="rId9"/>
    <p:sldId id="380" r:id="rId10"/>
    <p:sldId id="381" r:id="rId11"/>
    <p:sldId id="382" r:id="rId12"/>
    <p:sldId id="383" r:id="rId13"/>
    <p:sldId id="362" r:id="rId14"/>
    <p:sldId id="385" r:id="rId15"/>
    <p:sldId id="386" r:id="rId16"/>
    <p:sldId id="387" r:id="rId17"/>
    <p:sldId id="378" r:id="rId18"/>
    <p:sldId id="371" r:id="rId19"/>
    <p:sldId id="353" r:id="rId20"/>
    <p:sldId id="372" r:id="rId21"/>
    <p:sldId id="374" r:id="rId22"/>
    <p:sldId id="373" r:id="rId23"/>
    <p:sldId id="344" r:id="rId24"/>
    <p:sldId id="350" r:id="rId25"/>
    <p:sldId id="349" r:id="rId26"/>
    <p:sldId id="336" r:id="rId27"/>
    <p:sldId id="315" r:id="rId28"/>
  </p:sldIdLst>
  <p:sldSz cx="12192000" cy="6858000"/>
  <p:notesSz cx="7010400" cy="92964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ekaterine skhiladze" initials="es" lastIdx="8"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132" autoAdjust="0"/>
    <p:restoredTop sz="94624" autoAdjust="0"/>
  </p:normalViewPr>
  <p:slideViewPr>
    <p:cSldViewPr snapToGrid="0">
      <p:cViewPr varScale="1">
        <p:scale>
          <a:sx n="90" d="100"/>
          <a:sy n="90" d="100"/>
        </p:scale>
        <p:origin x="52" y="332"/>
      </p:cViewPr>
      <p:guideLst>
        <p:guide orient="horz" pos="2160"/>
        <p:guide pos="3840"/>
      </p:guideLst>
    </p:cSldViewPr>
  </p:slideViewPr>
  <p:outlineViewPr>
    <p:cViewPr>
      <p:scale>
        <a:sx n="33" d="100"/>
        <a:sy n="33" d="100"/>
      </p:scale>
      <p:origin x="0" y="4596"/>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8" d="100"/>
          <a:sy n="88" d="100"/>
        </p:scale>
        <p:origin x="3822" y="10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oleObject" Target="file:///C:\Users\alobzhanidze.OMBUDSMAN.000\Desktop\Femicide%202019\&#4324;&#4308;&#4315;&#4312;&#4330;&#4312;&#4307;&#4312;&#4321;%20&#4321;&#4322;&#4304;&#4322;&#4312;&#4321;&#4322;&#4312;&#4313;&#4304;%202014-2018.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C:\Users\alobzhanidze.OMBUDSMAN.000\Desktop\Femicide%202019\&#4324;&#4308;&#4315;&#4312;&#4330;&#4312;&#4307;&#4312;&#4321;%20&#4321;&#4322;&#4304;&#4322;&#4312;&#4321;&#4322;&#4312;&#4313;&#4304;%202014-2018.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C:\Users\alobzhanidze.OMBUDSMAN.000\Desktop\Femicide%202019\&#4324;&#4308;&#4315;&#4312;&#4330;&#4312;&#4307;&#4312;&#4321;%20&#4321;&#4322;&#4304;&#4322;&#4312;&#4321;&#4322;&#4312;&#4313;&#4304;%202014-2018.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file:///C:\Users\alobzhanidze.OMBUDSMAN.000\Desktop\Femicide%202019\&#4324;&#4308;&#4315;&#4312;&#4330;&#4312;&#4307;&#4312;&#4321;%20&#4321;&#4322;&#4304;&#4322;&#4312;&#4321;&#4322;&#4312;&#4313;&#4304;%202014-2018.xlsx" TargetMode="External"/><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oleObject" Target="file:///C:\Users\alobzhanidze.OMBUDSMAN.000\Desktop\Femicide%202019\&#4324;&#4308;&#4315;&#4312;&#4330;&#4312;&#4307;&#4312;&#4321;%20&#4321;&#4322;&#4304;&#4322;&#4312;&#4321;&#4322;&#4312;&#4313;&#4304;%202014-2018.xlsx" TargetMode="External"/><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oleObject" Target="file:///C:\Users\alobzhanidze.OMBUDSMAN.000\Desktop\Femicide%202019\&#4324;&#4308;&#4315;&#4312;&#4330;&#4312;&#4307;&#4312;&#4321;%20&#4321;&#4322;&#4304;&#4322;&#4312;&#4321;&#4322;&#4312;&#4313;&#4304;%202014-2018.xlsx" TargetMode="External"/><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oleObject" Target="file:///C:\Users\alobzhanidze.OMBUDSMAN.000\Desktop\Femicide%202019\&#4324;&#4308;&#4315;&#4312;&#4330;&#4312;&#4307;&#4312;&#4321;%20&#4321;&#4322;&#4304;&#4322;&#4312;&#4321;&#4322;&#4312;&#4313;&#4304;%202014-2018.xlsx" TargetMode="External"/><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oleObject" Target="file:///C:\Users\alobzhanidze.OMBUDSMAN.000\Desktop\Femicide%202019\&#4324;&#4308;&#4315;&#4312;&#4330;&#4312;&#4307;&#4312;&#4321;%20&#4321;&#4322;&#4304;&#4322;&#4312;&#4321;&#4322;&#4312;&#4313;&#4304;%202014-2018.xlsx" TargetMode="External"/><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oleObject" Target="file:///C:\Users\alobzhanidze.OMBUDSMAN.000\Desktop\Femicide%202019\&#4324;&#4308;&#4315;&#4312;&#4330;&#4312;&#4307;&#4312;&#4321;%20&#4321;&#4322;&#4304;&#4322;&#4312;&#4321;&#4322;&#4312;&#4313;&#4304;%202014-2018.xlsx" TargetMode="External"/><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oleObject" Target="file:///C:\Users\alobzhanidze.OMBUDSMAN.000\Desktop\Femicide%202019\&#4324;&#4308;&#4315;&#4312;&#4330;&#4312;&#4307;&#4312;&#4321;%20&#4321;&#4322;&#4304;&#4322;&#4312;&#4321;&#4322;&#4312;&#4313;&#4304;%202014-2018.xlsx" TargetMode="External"/><Relationship Id="rId2" Type="http://schemas.microsoft.com/office/2011/relationships/chartColorStyle" Target="colors18.xml"/><Relationship Id="rId1" Type="http://schemas.microsoft.com/office/2011/relationships/chartStyle" Target="style18.xml"/></Relationships>
</file>

<file path=ppt/charts/_rels/chart19.xml.rels><?xml version="1.0" encoding="UTF-8" standalone="yes"?>
<Relationships xmlns="http://schemas.openxmlformats.org/package/2006/relationships"><Relationship Id="rId3" Type="http://schemas.openxmlformats.org/officeDocument/2006/relationships/oleObject" Target="file:///C:\Users\alobzhanidze.OMBUDSMAN.000\Desktop\Femicide%202019\&#4324;&#4308;&#4315;&#4312;&#4330;&#4312;&#4307;&#4312;&#4321;%20&#4321;&#4322;&#4304;&#4322;&#4312;&#4321;&#4322;&#4312;&#4313;&#4304;%202014-2018.xlsx" TargetMode="External"/><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3" Type="http://schemas.openxmlformats.org/officeDocument/2006/relationships/oleObject" Target="file:///C:\Users\alobzhanidze.OMBUDSMAN.000\Desktop\Femicide%202019\&#4324;&#4308;&#4315;&#4312;&#4330;&#4312;&#4307;&#4312;&#4321;%20&#4321;&#4322;&#4304;&#4322;&#4312;&#4321;&#4322;&#4312;&#4313;&#4304;%202014-2018.xlsx" TargetMode="External"/><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oleObject" Target="file:///C:\Users\alobzhanidze.OMBUDSMAN.000\Desktop\Femicide%202019\&#4324;&#4308;&#4315;&#4312;&#4330;&#4312;&#4307;&#4312;&#4321;%20&#4321;&#4322;&#4304;&#4322;&#4312;&#4321;&#4322;&#4312;&#4313;&#4304;%202014-2018.xlsx" TargetMode="External"/><Relationship Id="rId2" Type="http://schemas.microsoft.com/office/2011/relationships/chartColorStyle" Target="colors20.xml"/><Relationship Id="rId1" Type="http://schemas.microsoft.com/office/2011/relationships/chartStyle" Target="style20.xml"/></Relationships>
</file>

<file path=ppt/charts/_rels/chart21.xml.rels><?xml version="1.0" encoding="UTF-8" standalone="yes"?>
<Relationships xmlns="http://schemas.openxmlformats.org/package/2006/relationships"><Relationship Id="rId3" Type="http://schemas.openxmlformats.org/officeDocument/2006/relationships/oleObject" Target="file:///C:\Users\alobzhanidze.OMBUDSMAN.000\Desktop\Femicide%202019\&#4324;&#4308;&#4315;&#4312;&#4330;&#4312;&#4307;&#4312;&#4321;%20&#4321;&#4322;&#4304;&#4322;&#4312;&#4321;&#4322;&#4312;&#4313;&#4304;%202014-2018.xlsx" TargetMode="External"/><Relationship Id="rId2" Type="http://schemas.microsoft.com/office/2011/relationships/chartColorStyle" Target="colors21.xml"/><Relationship Id="rId1" Type="http://schemas.microsoft.com/office/2011/relationships/chartStyle" Target="style21.xml"/></Relationships>
</file>

<file path=ppt/charts/_rels/chart22.xml.rels><?xml version="1.0" encoding="UTF-8" standalone="yes"?>
<Relationships xmlns="http://schemas.openxmlformats.org/package/2006/relationships"><Relationship Id="rId3" Type="http://schemas.openxmlformats.org/officeDocument/2006/relationships/oleObject" Target="file:///C:\Users\alobzhanidze.OMBUDSMAN.000\Desktop\Femicide%202019\&#4324;&#4308;&#4315;&#4312;&#4330;&#4312;&#4307;&#4312;&#4321;%20&#4321;&#4322;&#4304;&#4322;&#4312;&#4321;&#4322;&#4312;&#4313;&#4304;%202014-2018.xlsx" TargetMode="External"/><Relationship Id="rId2" Type="http://schemas.microsoft.com/office/2011/relationships/chartColorStyle" Target="colors22.xml"/><Relationship Id="rId1" Type="http://schemas.microsoft.com/office/2011/relationships/chartStyle" Target="style2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alobzhanidze.OMBUDSMAN.000\Desktop\Femicide%202019\&#4324;&#4308;&#4315;&#4312;&#4330;&#4312;&#4307;&#4312;&#4321;%20&#4321;&#4322;&#4304;&#4322;&#4312;&#4321;&#4322;&#4312;&#4313;&#4304;%202014-2018.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srusetski.OMBUDSMAN.000\Desktop\sopo2\2018\&#4324;&#4308;&#4315;&#4312;&#4330;&#4312;&#4307;&#4312;&#4321;%20&#4318;&#4320;&#4308;&#4310;&#4308;&#4316;&#4322;&#4304;&#4330;&#4312;&#4304;\&#4324;&#4308;&#4315;&#4312;&#4330;&#4312;&#4307;&#4312;&#4321;%20&#4329;&#4304;&#4320;&#4322;&#4308;&#4305;&#4312;&#4321;%20&#4312;&#4316;&#4324;&#4317;&#4320;&#4315;&#4304;&#4330;&#4312;&#4304;.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alobzhanidze.OMBUDSMAN.000\Desktop\Femicide%202019\&#4324;&#4308;&#4315;&#4312;&#4330;&#4312;&#4307;&#4312;&#4321;%20&#4321;&#4322;&#4304;&#4322;&#4312;&#4321;&#4322;&#4312;&#4313;&#4304;%202014-2018.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alobzhanidze.OMBUDSMAN.000\Desktop\Femicide%202019\&#4324;&#4308;&#4315;&#4312;&#4330;&#4312;&#4307;&#4312;&#4321;%20&#4321;&#4322;&#4304;&#4322;&#4312;&#4321;&#4322;&#4312;&#4313;&#4304;%202014-2018.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alobzhanidze.OMBUDSMAN.000\Desktop\Femicide%202019\&#4324;&#4308;&#4315;&#4312;&#4330;&#4312;&#4307;&#4312;&#4321;%20&#4321;&#4322;&#4304;&#4322;&#4312;&#4321;&#4322;&#4312;&#4313;&#4304;%202014-2018.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C:\Users\alobzhanidze.OMBUDSMAN.000\Desktop\Femicide%202019\&#4324;&#4308;&#4315;&#4312;&#4330;&#4312;&#4307;&#4312;&#4321;%20&#4321;&#4322;&#4304;&#4322;&#4312;&#4321;&#4322;&#4312;&#4313;&#4304;%202014-2018.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C:\Users\alobzhanidze.OMBUDSMAN.000\Desktop\Femicide%202019\&#4324;&#4308;&#4315;&#4312;&#4330;&#4312;&#4307;&#4312;&#4321;%20&#4321;&#4322;&#4304;&#4322;&#4312;&#4321;&#4322;&#4312;&#4313;&#4304;%202014-2018.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rgbClr val="002060"/>
                </a:solidFill>
                <a:latin typeface="+mn-lt"/>
                <a:ea typeface="+mn-ea"/>
                <a:cs typeface="+mn-cs"/>
              </a:defRPr>
            </a:pPr>
            <a:r>
              <a:rPr lang="ka-GE" sz="2000" b="1" dirty="0">
                <a:solidFill>
                  <a:srgbClr val="002060"/>
                </a:solidFill>
              </a:rPr>
              <a:t>ქალთა მკვლელობების და მკვლელობის მცდელობების სტატისტიკა </a:t>
            </a:r>
            <a:br>
              <a:rPr lang="ka-GE" sz="2000" b="1" dirty="0">
                <a:solidFill>
                  <a:srgbClr val="002060"/>
                </a:solidFill>
              </a:rPr>
            </a:br>
            <a:r>
              <a:rPr lang="ka-GE" sz="2000" b="1" dirty="0">
                <a:solidFill>
                  <a:srgbClr val="002060"/>
                </a:solidFill>
              </a:rPr>
              <a:t>(2014-2018 წლების მონაცემები)</a:t>
            </a:r>
            <a:endParaRPr lang="en-US" sz="2000" b="1" dirty="0">
              <a:solidFill>
                <a:srgbClr val="002060"/>
              </a:solidFill>
            </a:endParaRPr>
          </a:p>
        </c:rich>
      </c:tx>
      <c:layout/>
      <c:overlay val="0"/>
      <c:spPr>
        <a:noFill/>
        <a:ln>
          <a:noFill/>
        </a:ln>
        <a:effectLst/>
      </c:spPr>
      <c:txPr>
        <a:bodyPr rot="0" spcFirstLastPara="1" vertOverflow="ellipsis" vert="horz" wrap="square" anchor="ctr" anchorCtr="1"/>
        <a:lstStyle/>
        <a:p>
          <a:pPr>
            <a:defRPr sz="2000" b="1" i="0" u="none" strike="noStrike" kern="1200" spc="0" baseline="0">
              <a:solidFill>
                <a:srgbClr val="002060"/>
              </a:solidFill>
              <a:latin typeface="+mn-lt"/>
              <a:ea typeface="+mn-ea"/>
              <a:cs typeface="+mn-cs"/>
            </a:defRPr>
          </a:pPr>
          <a:endParaRPr lang="ka-GE"/>
        </a:p>
      </c:txPr>
    </c:title>
    <c:autoTitleDeleted val="0"/>
    <c:plotArea>
      <c:layout/>
      <c:barChart>
        <c:barDir val="bar"/>
        <c:grouping val="clustered"/>
        <c:varyColors val="0"/>
        <c:ser>
          <c:idx val="0"/>
          <c:order val="0"/>
          <c:tx>
            <c:strRef>
              <c:f>გაერთიანებული!$A$3</c:f>
              <c:strCache>
                <c:ptCount val="1"/>
                <c:pt idx="0">
                  <c:v>ოჯახური დანაშაული </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ka-GE"/>
              </a:p>
            </c:txPr>
            <c:dLblPos val="in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გაერთიანებული!$B$2:$C$2</c:f>
              <c:strCache>
                <c:ptCount val="2"/>
                <c:pt idx="0">
                  <c:v>ქალის მკვლელობის მცდელობა 69</c:v>
                </c:pt>
                <c:pt idx="1">
                  <c:v>ქალის მკვლელობა 135 </c:v>
                </c:pt>
              </c:strCache>
            </c:strRef>
          </c:cat>
          <c:val>
            <c:numRef>
              <c:f>გაერთიანებული!$B$3:$C$3</c:f>
              <c:numCache>
                <c:formatCode>General</c:formatCode>
                <c:ptCount val="2"/>
                <c:pt idx="0">
                  <c:v>46</c:v>
                </c:pt>
                <c:pt idx="1">
                  <c:v>64</c:v>
                </c:pt>
              </c:numCache>
            </c:numRef>
          </c:val>
          <c:extLst xmlns:c16r2="http://schemas.microsoft.com/office/drawing/2015/06/chart">
            <c:ext xmlns:c16="http://schemas.microsoft.com/office/drawing/2014/chart" uri="{C3380CC4-5D6E-409C-BE32-E72D297353CC}">
              <c16:uniqueId val="{00000000-E539-46B1-A8DD-A3C109DF8B66}"/>
            </c:ext>
          </c:extLst>
        </c:ser>
        <c:ser>
          <c:idx val="1"/>
          <c:order val="1"/>
          <c:tx>
            <c:strRef>
              <c:f>გაერთიანებული!$A$4</c:f>
              <c:strCache>
                <c:ptCount val="1"/>
                <c:pt idx="0">
                  <c:v>სხვა მოტივი</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ka-GE"/>
              </a:p>
            </c:txPr>
            <c:dLblPos val="in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გაერთიანებული!$B$2:$C$2</c:f>
              <c:strCache>
                <c:ptCount val="2"/>
                <c:pt idx="0">
                  <c:v>ქალის მკვლელობის მცდელობა 69</c:v>
                </c:pt>
                <c:pt idx="1">
                  <c:v>ქალის მკვლელობა 135 </c:v>
                </c:pt>
              </c:strCache>
            </c:strRef>
          </c:cat>
          <c:val>
            <c:numRef>
              <c:f>გაერთიანებული!$B$4:$C$4</c:f>
              <c:numCache>
                <c:formatCode>General</c:formatCode>
                <c:ptCount val="2"/>
                <c:pt idx="0">
                  <c:v>23</c:v>
                </c:pt>
                <c:pt idx="1">
                  <c:v>71</c:v>
                </c:pt>
              </c:numCache>
            </c:numRef>
          </c:val>
          <c:extLst xmlns:c16r2="http://schemas.microsoft.com/office/drawing/2015/06/chart">
            <c:ext xmlns:c16="http://schemas.microsoft.com/office/drawing/2014/chart" uri="{C3380CC4-5D6E-409C-BE32-E72D297353CC}">
              <c16:uniqueId val="{00000001-E539-46B1-A8DD-A3C109DF8B66}"/>
            </c:ext>
          </c:extLst>
        </c:ser>
        <c:dLbls>
          <c:dLblPos val="inEnd"/>
          <c:showLegendKey val="0"/>
          <c:showVal val="1"/>
          <c:showCatName val="0"/>
          <c:showSerName val="0"/>
          <c:showPercent val="0"/>
          <c:showBubbleSize val="0"/>
        </c:dLbls>
        <c:gapWidth val="182"/>
        <c:axId val="1377592528"/>
        <c:axId val="1377578928"/>
      </c:barChart>
      <c:catAx>
        <c:axId val="137759252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rgbClr val="002060"/>
                </a:solidFill>
                <a:latin typeface="+mn-lt"/>
                <a:ea typeface="+mn-ea"/>
                <a:cs typeface="+mn-cs"/>
              </a:defRPr>
            </a:pPr>
            <a:endParaRPr lang="ka-GE"/>
          </a:p>
        </c:txPr>
        <c:crossAx val="1377578928"/>
        <c:crosses val="autoZero"/>
        <c:auto val="1"/>
        <c:lblAlgn val="ctr"/>
        <c:lblOffset val="100"/>
        <c:noMultiLvlLbl val="0"/>
      </c:catAx>
      <c:valAx>
        <c:axId val="137757892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ka-GE"/>
          </a:p>
        </c:txPr>
        <c:crossAx val="137759252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400" b="0" i="0" u="none" strike="noStrike" kern="1200" baseline="0">
              <a:solidFill>
                <a:srgbClr val="002060"/>
              </a:solidFill>
              <a:latin typeface="+mn-lt"/>
              <a:ea typeface="+mn-ea"/>
              <a:cs typeface="+mn-cs"/>
            </a:defRPr>
          </a:pPr>
          <a:endParaRPr lang="ka-GE"/>
        </a:p>
      </c:txPr>
    </c:legend>
    <c:plotVisOnly val="1"/>
    <c:dispBlanksAs val="gap"/>
    <c:showDLblsOverMax val="0"/>
  </c:chart>
  <c:spPr>
    <a:noFill/>
    <a:ln>
      <a:noFill/>
    </a:ln>
    <a:effectLst/>
  </c:spPr>
  <c:txPr>
    <a:bodyPr/>
    <a:lstStyle/>
    <a:p>
      <a:pPr>
        <a:defRPr sz="1400"/>
      </a:pPr>
      <a:endParaRPr lang="ka-GE"/>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spc="0" baseline="0">
                <a:solidFill>
                  <a:srgbClr val="002060"/>
                </a:solidFill>
                <a:latin typeface="+mn-lt"/>
                <a:ea typeface="+mn-ea"/>
                <a:cs typeface="+mn-cs"/>
              </a:defRPr>
            </a:pPr>
            <a:r>
              <a:rPr lang="ka-GE" sz="1800">
                <a:solidFill>
                  <a:srgbClr val="002060"/>
                </a:solidFill>
              </a:rPr>
              <a:t>მდგომარეობა დანაშაულის ჩადენისას</a:t>
            </a:r>
            <a:endParaRPr lang="en-US" sz="1800">
              <a:solidFill>
                <a:srgbClr val="002060"/>
              </a:solidFill>
            </a:endParaRPr>
          </a:p>
        </c:rich>
      </c:tx>
      <c:layout/>
      <c:overlay val="0"/>
      <c:spPr>
        <a:noFill/>
        <a:ln>
          <a:noFill/>
        </a:ln>
        <a:effectLst/>
      </c:spPr>
      <c:txPr>
        <a:bodyPr rot="0" spcFirstLastPara="1" vertOverflow="ellipsis" vert="horz" wrap="square" anchor="ctr" anchorCtr="1"/>
        <a:lstStyle/>
        <a:p>
          <a:pPr>
            <a:defRPr sz="1800" b="0" i="0" u="none" strike="noStrike" kern="1200" spc="0" baseline="0">
              <a:solidFill>
                <a:srgbClr val="002060"/>
              </a:solidFill>
              <a:latin typeface="+mn-lt"/>
              <a:ea typeface="+mn-ea"/>
              <a:cs typeface="+mn-cs"/>
            </a:defRPr>
          </a:pPr>
          <a:endParaRPr lang="ka-GE"/>
        </a:p>
      </c:txPr>
    </c:title>
    <c:autoTitleDeleted val="0"/>
    <c:plotArea>
      <c:layout/>
      <c:barChart>
        <c:barDir val="bar"/>
        <c:grouping val="stack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300" b="0" i="0" u="none" strike="noStrike" kern="1200" baseline="0">
                    <a:solidFill>
                      <a:schemeClr val="bg1"/>
                    </a:solidFill>
                    <a:latin typeface="+mn-lt"/>
                    <a:ea typeface="+mn-ea"/>
                    <a:cs typeface="+mn-cs"/>
                  </a:defRPr>
                </a:pPr>
                <a:endParaRPr lang="ka-GE"/>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მდგომარეობა!$B$4:$B$5</c:f>
              <c:strCache>
                <c:ptCount val="2"/>
                <c:pt idx="0">
                  <c:v>ნასვამი</c:v>
                </c:pt>
                <c:pt idx="1">
                  <c:v>ბრალდებულებიდან ზოგიერთი იყო ფხიზელი, ზოგიერთის მდგომრეობა დაუდგენელია </c:v>
                </c:pt>
              </c:strCache>
            </c:strRef>
          </c:cat>
          <c:val>
            <c:numRef>
              <c:f>მდგომარეობა!$C$4:$C$5</c:f>
              <c:numCache>
                <c:formatCode>General</c:formatCode>
                <c:ptCount val="2"/>
                <c:pt idx="0">
                  <c:v>19</c:v>
                </c:pt>
                <c:pt idx="1">
                  <c:v>27</c:v>
                </c:pt>
              </c:numCache>
            </c:numRef>
          </c:val>
          <c:extLst xmlns:c16r2="http://schemas.microsoft.com/office/drawing/2015/06/chart">
            <c:ext xmlns:c16="http://schemas.microsoft.com/office/drawing/2014/chart" uri="{C3380CC4-5D6E-409C-BE32-E72D297353CC}">
              <c16:uniqueId val="{00000000-6324-4C66-83BC-3F9607132464}"/>
            </c:ext>
          </c:extLst>
        </c:ser>
        <c:dLbls>
          <c:dLblPos val="ctr"/>
          <c:showLegendKey val="0"/>
          <c:showVal val="1"/>
          <c:showCatName val="0"/>
          <c:showSerName val="0"/>
          <c:showPercent val="0"/>
          <c:showBubbleSize val="0"/>
        </c:dLbls>
        <c:gapWidth val="150"/>
        <c:overlap val="100"/>
        <c:axId val="1436929664"/>
        <c:axId val="1436930208"/>
      </c:barChart>
      <c:catAx>
        <c:axId val="143692966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300" b="0" i="0" u="none" strike="noStrike" kern="1200" baseline="0">
                <a:solidFill>
                  <a:srgbClr val="002060"/>
                </a:solidFill>
                <a:latin typeface="+mn-lt"/>
                <a:ea typeface="+mn-ea"/>
                <a:cs typeface="+mn-cs"/>
              </a:defRPr>
            </a:pPr>
            <a:endParaRPr lang="ka-GE"/>
          </a:p>
        </c:txPr>
        <c:crossAx val="1436930208"/>
        <c:crosses val="autoZero"/>
        <c:auto val="1"/>
        <c:lblAlgn val="ctr"/>
        <c:lblOffset val="100"/>
        <c:noMultiLvlLbl val="0"/>
      </c:catAx>
      <c:valAx>
        <c:axId val="1436930208"/>
        <c:scaling>
          <c:orientation val="minMax"/>
        </c:scaling>
        <c:delete val="1"/>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1436929664"/>
        <c:crosses val="autoZero"/>
        <c:crossBetween val="between"/>
      </c:valAx>
      <c:spPr>
        <a:noFill/>
        <a:ln>
          <a:noFill/>
        </a:ln>
        <a:effectLst/>
      </c:spPr>
    </c:plotArea>
    <c:plotVisOnly val="1"/>
    <c:dispBlanksAs val="gap"/>
    <c:showDLblsOverMax val="0"/>
  </c:chart>
  <c:spPr>
    <a:noFill/>
    <a:ln>
      <a:noFill/>
    </a:ln>
    <a:effectLst/>
  </c:spPr>
  <c:txPr>
    <a:bodyPr/>
    <a:lstStyle/>
    <a:p>
      <a:pPr>
        <a:defRPr sz="1300"/>
      </a:pPr>
      <a:endParaRPr lang="ka-GE"/>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rgbClr val="002060"/>
                </a:solidFill>
                <a:latin typeface="+mn-lt"/>
                <a:ea typeface="+mn-ea"/>
                <a:cs typeface="+mn-cs"/>
              </a:defRPr>
            </a:pPr>
            <a:r>
              <a:rPr lang="ka-GE" sz="2000"/>
              <a:t>ნასამართლეობა </a:t>
            </a:r>
            <a:endParaRPr lang="en-US" sz="2000"/>
          </a:p>
        </c:rich>
      </c:tx>
      <c:layout/>
      <c:overlay val="0"/>
      <c:spPr>
        <a:noFill/>
        <a:ln>
          <a:noFill/>
        </a:ln>
        <a:effectLst/>
      </c:spPr>
      <c:txPr>
        <a:bodyPr rot="0" spcFirstLastPara="1" vertOverflow="ellipsis" vert="horz" wrap="square" anchor="ctr" anchorCtr="1"/>
        <a:lstStyle/>
        <a:p>
          <a:pPr>
            <a:defRPr sz="2000" b="0" i="0" u="none" strike="noStrike" kern="1200" spc="0" baseline="0">
              <a:solidFill>
                <a:srgbClr val="002060"/>
              </a:solidFill>
              <a:latin typeface="+mn-lt"/>
              <a:ea typeface="+mn-ea"/>
              <a:cs typeface="+mn-cs"/>
            </a:defRPr>
          </a:pPr>
          <a:endParaRPr lang="ka-GE"/>
        </a:p>
      </c:txPr>
    </c:title>
    <c:autoTitleDeleted val="0"/>
    <c:plotArea>
      <c:layout/>
      <c:barChart>
        <c:barDir val="bar"/>
        <c:grouping val="stack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rgbClr val="002060"/>
                    </a:solidFill>
                    <a:latin typeface="+mn-lt"/>
                    <a:ea typeface="+mn-ea"/>
                    <a:cs typeface="+mn-cs"/>
                  </a:defRPr>
                </a:pPr>
                <a:endParaRPr lang="ka-GE"/>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'ნასამართლეობა და სასჯელი'!$B$3:$B$6</c:f>
              <c:strCache>
                <c:ptCount val="4"/>
                <c:pt idx="0">
                  <c:v>პირველად ჩაიდინა დანაშაული</c:v>
                </c:pt>
                <c:pt idx="1">
                  <c:v>ნასამართლეობა გაქარწყლდა</c:v>
                </c:pt>
                <c:pt idx="2">
                  <c:v>ნასამართლეობა დარჩა ძალაში</c:v>
                </c:pt>
                <c:pt idx="3">
                  <c:v>ინფორმაცია გაურკვეველია</c:v>
                </c:pt>
              </c:strCache>
            </c:strRef>
          </c:cat>
          <c:val>
            <c:numRef>
              <c:f>'ნასამართლეობა და სასჯელი'!$C$3:$C$6</c:f>
              <c:numCache>
                <c:formatCode>General</c:formatCode>
                <c:ptCount val="4"/>
                <c:pt idx="0">
                  <c:v>19</c:v>
                </c:pt>
                <c:pt idx="1">
                  <c:v>5</c:v>
                </c:pt>
                <c:pt idx="2">
                  <c:v>14</c:v>
                </c:pt>
                <c:pt idx="3">
                  <c:v>8</c:v>
                </c:pt>
              </c:numCache>
            </c:numRef>
          </c:val>
        </c:ser>
        <c:dLbls>
          <c:dLblPos val="ctr"/>
          <c:showLegendKey val="0"/>
          <c:showVal val="1"/>
          <c:showCatName val="0"/>
          <c:showSerName val="0"/>
          <c:showPercent val="0"/>
          <c:showBubbleSize val="0"/>
        </c:dLbls>
        <c:gapWidth val="150"/>
        <c:overlap val="100"/>
        <c:axId val="1437850640"/>
        <c:axId val="1437860976"/>
      </c:barChart>
      <c:catAx>
        <c:axId val="143785064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rgbClr val="002060"/>
                </a:solidFill>
                <a:latin typeface="+mn-lt"/>
                <a:ea typeface="+mn-ea"/>
                <a:cs typeface="+mn-cs"/>
              </a:defRPr>
            </a:pPr>
            <a:endParaRPr lang="ka-GE"/>
          </a:p>
        </c:txPr>
        <c:crossAx val="1437860976"/>
        <c:crosses val="autoZero"/>
        <c:auto val="1"/>
        <c:lblAlgn val="ctr"/>
        <c:lblOffset val="100"/>
        <c:noMultiLvlLbl val="0"/>
      </c:catAx>
      <c:valAx>
        <c:axId val="1437860976"/>
        <c:scaling>
          <c:orientation val="minMax"/>
        </c:scaling>
        <c:delete val="1"/>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1437850640"/>
        <c:crosses val="autoZero"/>
        <c:crossBetween val="between"/>
      </c:valAx>
      <c:spPr>
        <a:noFill/>
        <a:ln>
          <a:noFill/>
        </a:ln>
        <a:effectLst/>
      </c:spPr>
    </c:plotArea>
    <c:plotVisOnly val="1"/>
    <c:dispBlanksAs val="gap"/>
    <c:showDLblsOverMax val="0"/>
  </c:chart>
  <c:spPr>
    <a:noFill/>
    <a:ln>
      <a:noFill/>
    </a:ln>
    <a:effectLst/>
  </c:spPr>
  <c:txPr>
    <a:bodyPr/>
    <a:lstStyle/>
    <a:p>
      <a:pPr>
        <a:defRPr sz="1200">
          <a:solidFill>
            <a:srgbClr val="002060"/>
          </a:solidFill>
        </a:defRPr>
      </a:pPr>
      <a:endParaRPr lang="ka-GE"/>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rgbClr val="002060"/>
                </a:solidFill>
                <a:latin typeface="+mn-lt"/>
                <a:ea typeface="+mn-ea"/>
                <a:cs typeface="+mn-cs"/>
              </a:defRPr>
            </a:pPr>
            <a:r>
              <a:rPr lang="ka-GE" sz="2000"/>
              <a:t>სასჯელი</a:t>
            </a:r>
            <a:endParaRPr lang="en-US" sz="2000"/>
          </a:p>
        </c:rich>
      </c:tx>
      <c:layout/>
      <c:overlay val="0"/>
      <c:spPr>
        <a:noFill/>
        <a:ln>
          <a:noFill/>
        </a:ln>
        <a:effectLst/>
      </c:spPr>
      <c:txPr>
        <a:bodyPr rot="0" spcFirstLastPara="1" vertOverflow="ellipsis" vert="horz" wrap="square" anchor="ctr" anchorCtr="1"/>
        <a:lstStyle/>
        <a:p>
          <a:pPr>
            <a:defRPr sz="2000" b="0" i="0" u="none" strike="noStrike" kern="1200" spc="0" baseline="0">
              <a:solidFill>
                <a:srgbClr val="002060"/>
              </a:solidFill>
              <a:latin typeface="+mn-lt"/>
              <a:ea typeface="+mn-ea"/>
              <a:cs typeface="+mn-cs"/>
            </a:defRPr>
          </a:pPr>
          <a:endParaRPr lang="ka-GE"/>
        </a:p>
      </c:txPr>
    </c:title>
    <c:autoTitleDeleted val="0"/>
    <c:plotArea>
      <c:layout/>
      <c:barChart>
        <c:barDir val="bar"/>
        <c:grouping val="stack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rgbClr val="002060"/>
                    </a:solidFill>
                    <a:latin typeface="+mn-lt"/>
                    <a:ea typeface="+mn-ea"/>
                    <a:cs typeface="+mn-cs"/>
                  </a:defRPr>
                </a:pPr>
                <a:endParaRPr lang="ka-GE"/>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'ნასამართლეობა და სასჯელი'!$F$4:$F$5</c:f>
              <c:strCache>
                <c:ptCount val="2"/>
                <c:pt idx="0">
                  <c:v>მაქსიმალური - უვადო თავისუფლების აღკვეთა (2018 წელი)</c:v>
                </c:pt>
                <c:pt idx="1">
                  <c:v>მინიმალური - თავისუფლების აღკვეთა 2 წლით (2017 წელი) </c:v>
                </c:pt>
              </c:strCache>
            </c:strRef>
          </c:cat>
          <c:val>
            <c:numRef>
              <c:f>'ნასამართლეობა და სასჯელი'!$G$4:$G$5</c:f>
              <c:numCache>
                <c:formatCode>General</c:formatCode>
                <c:ptCount val="2"/>
                <c:pt idx="0">
                  <c:v>3</c:v>
                </c:pt>
                <c:pt idx="1">
                  <c:v>1</c:v>
                </c:pt>
              </c:numCache>
            </c:numRef>
          </c:val>
        </c:ser>
        <c:dLbls>
          <c:dLblPos val="ctr"/>
          <c:showLegendKey val="0"/>
          <c:showVal val="1"/>
          <c:showCatName val="0"/>
          <c:showSerName val="0"/>
          <c:showPercent val="0"/>
          <c:showBubbleSize val="0"/>
        </c:dLbls>
        <c:gapWidth val="150"/>
        <c:overlap val="100"/>
        <c:axId val="1437861520"/>
        <c:axId val="1437859344"/>
      </c:barChart>
      <c:catAx>
        <c:axId val="143786152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rgbClr val="002060"/>
                </a:solidFill>
                <a:latin typeface="+mn-lt"/>
                <a:ea typeface="+mn-ea"/>
                <a:cs typeface="+mn-cs"/>
              </a:defRPr>
            </a:pPr>
            <a:endParaRPr lang="ka-GE"/>
          </a:p>
        </c:txPr>
        <c:crossAx val="1437859344"/>
        <c:crosses val="autoZero"/>
        <c:auto val="1"/>
        <c:lblAlgn val="ctr"/>
        <c:lblOffset val="100"/>
        <c:noMultiLvlLbl val="0"/>
      </c:catAx>
      <c:valAx>
        <c:axId val="1437859344"/>
        <c:scaling>
          <c:orientation val="minMax"/>
        </c:scaling>
        <c:delete val="1"/>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1437861520"/>
        <c:crosses val="autoZero"/>
        <c:crossBetween val="between"/>
      </c:valAx>
      <c:spPr>
        <a:noFill/>
        <a:ln>
          <a:noFill/>
        </a:ln>
        <a:effectLst/>
      </c:spPr>
    </c:plotArea>
    <c:plotVisOnly val="1"/>
    <c:dispBlanksAs val="gap"/>
    <c:showDLblsOverMax val="0"/>
  </c:chart>
  <c:spPr>
    <a:noFill/>
    <a:ln>
      <a:noFill/>
    </a:ln>
    <a:effectLst/>
  </c:spPr>
  <c:txPr>
    <a:bodyPr/>
    <a:lstStyle/>
    <a:p>
      <a:pPr>
        <a:defRPr sz="1200">
          <a:solidFill>
            <a:srgbClr val="002060"/>
          </a:solidFill>
        </a:defRPr>
      </a:pPr>
      <a:endParaRPr lang="ka-GE"/>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rgbClr val="002060"/>
                </a:solidFill>
                <a:latin typeface="+mn-lt"/>
                <a:ea typeface="+mn-ea"/>
                <a:cs typeface="+mn-cs"/>
              </a:defRPr>
            </a:pPr>
            <a:r>
              <a:rPr lang="ka-GE" sz="2000"/>
              <a:t>განათლება</a:t>
            </a:r>
            <a:endParaRPr lang="en-US" sz="2000"/>
          </a:p>
        </c:rich>
      </c:tx>
      <c:layout/>
      <c:overlay val="0"/>
      <c:spPr>
        <a:noFill/>
        <a:ln>
          <a:noFill/>
        </a:ln>
        <a:effectLst/>
      </c:spPr>
      <c:txPr>
        <a:bodyPr rot="0" spcFirstLastPara="1" vertOverflow="ellipsis" vert="horz" wrap="square" anchor="ctr" anchorCtr="1"/>
        <a:lstStyle/>
        <a:p>
          <a:pPr>
            <a:defRPr sz="2000" b="0" i="0" u="none" strike="noStrike" kern="1200" spc="0" baseline="0">
              <a:solidFill>
                <a:srgbClr val="002060"/>
              </a:solidFill>
              <a:latin typeface="+mn-lt"/>
              <a:ea typeface="+mn-ea"/>
              <a:cs typeface="+mn-cs"/>
            </a:defRPr>
          </a:pPr>
          <a:endParaRPr lang="ka-GE"/>
        </a:p>
      </c:txPr>
    </c:title>
    <c:autoTitleDeleted val="0"/>
    <c:plotArea>
      <c:layout/>
      <c:barChart>
        <c:barDir val="bar"/>
        <c:grouping val="stack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bg1"/>
                    </a:solidFill>
                    <a:latin typeface="+mn-lt"/>
                    <a:ea typeface="+mn-ea"/>
                    <a:cs typeface="+mn-cs"/>
                  </a:defRPr>
                </a:pPr>
                <a:endParaRPr lang="ka-GE"/>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განათლება!$B$3:$B$9</c:f>
              <c:strCache>
                <c:ptCount val="7"/>
                <c:pt idx="0">
                  <c:v>საშუალო </c:v>
                </c:pt>
                <c:pt idx="1">
                  <c:v>არასრული საშუალო</c:v>
                </c:pt>
                <c:pt idx="2">
                  <c:v>უმაღლესი</c:v>
                </c:pt>
                <c:pt idx="3">
                  <c:v>არასრული უმაღლესი</c:v>
                </c:pt>
                <c:pt idx="4">
                  <c:v>გაურკვეველია</c:v>
                </c:pt>
                <c:pt idx="5">
                  <c:v>ტექნიკური განათლება</c:v>
                </c:pt>
                <c:pt idx="6">
                  <c:v>განათლების გარეშე</c:v>
                </c:pt>
              </c:strCache>
            </c:strRef>
          </c:cat>
          <c:val>
            <c:numRef>
              <c:f>განათლება!$C$3:$C$9</c:f>
              <c:numCache>
                <c:formatCode>General</c:formatCode>
                <c:ptCount val="7"/>
                <c:pt idx="0">
                  <c:v>33</c:v>
                </c:pt>
                <c:pt idx="1">
                  <c:v>2</c:v>
                </c:pt>
                <c:pt idx="2">
                  <c:v>5</c:v>
                </c:pt>
                <c:pt idx="3">
                  <c:v>1</c:v>
                </c:pt>
                <c:pt idx="4">
                  <c:v>2</c:v>
                </c:pt>
                <c:pt idx="5">
                  <c:v>2</c:v>
                </c:pt>
                <c:pt idx="6">
                  <c:v>1</c:v>
                </c:pt>
              </c:numCache>
            </c:numRef>
          </c:val>
        </c:ser>
        <c:dLbls>
          <c:dLblPos val="ctr"/>
          <c:showLegendKey val="0"/>
          <c:showVal val="1"/>
          <c:showCatName val="0"/>
          <c:showSerName val="0"/>
          <c:showPercent val="0"/>
          <c:showBubbleSize val="0"/>
        </c:dLbls>
        <c:gapWidth val="150"/>
        <c:overlap val="100"/>
        <c:axId val="1437864240"/>
        <c:axId val="1437862064"/>
      </c:barChart>
      <c:catAx>
        <c:axId val="143786424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rgbClr val="002060"/>
                </a:solidFill>
                <a:latin typeface="+mn-lt"/>
                <a:ea typeface="+mn-ea"/>
                <a:cs typeface="+mn-cs"/>
              </a:defRPr>
            </a:pPr>
            <a:endParaRPr lang="ka-GE"/>
          </a:p>
        </c:txPr>
        <c:crossAx val="1437862064"/>
        <c:crosses val="autoZero"/>
        <c:auto val="1"/>
        <c:lblAlgn val="ctr"/>
        <c:lblOffset val="100"/>
        <c:noMultiLvlLbl val="0"/>
      </c:catAx>
      <c:valAx>
        <c:axId val="143786206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rgbClr val="002060"/>
                </a:solidFill>
                <a:latin typeface="+mn-lt"/>
                <a:ea typeface="+mn-ea"/>
                <a:cs typeface="+mn-cs"/>
              </a:defRPr>
            </a:pPr>
            <a:endParaRPr lang="ka-GE"/>
          </a:p>
        </c:txPr>
        <c:crossAx val="1437864240"/>
        <c:crosses val="autoZero"/>
        <c:crossBetween val="between"/>
      </c:valAx>
      <c:spPr>
        <a:noFill/>
        <a:ln>
          <a:noFill/>
        </a:ln>
        <a:effectLst/>
      </c:spPr>
    </c:plotArea>
    <c:plotVisOnly val="1"/>
    <c:dispBlanksAs val="gap"/>
    <c:showDLblsOverMax val="0"/>
  </c:chart>
  <c:spPr>
    <a:noFill/>
    <a:ln>
      <a:noFill/>
    </a:ln>
    <a:effectLst/>
  </c:spPr>
  <c:txPr>
    <a:bodyPr/>
    <a:lstStyle/>
    <a:p>
      <a:pPr>
        <a:defRPr sz="1200">
          <a:solidFill>
            <a:srgbClr val="002060"/>
          </a:solidFill>
        </a:defRPr>
      </a:pPr>
      <a:endParaRPr lang="ka-GE"/>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rgbClr val="002060"/>
                </a:solidFill>
                <a:latin typeface="+mn-lt"/>
                <a:ea typeface="+mn-ea"/>
                <a:cs typeface="+mn-cs"/>
              </a:defRPr>
            </a:pPr>
            <a:r>
              <a:rPr lang="ka-GE" sz="2000"/>
              <a:t>დასაქმება</a:t>
            </a:r>
            <a:endParaRPr lang="en-US" sz="2000"/>
          </a:p>
        </c:rich>
      </c:tx>
      <c:layout/>
      <c:overlay val="0"/>
      <c:spPr>
        <a:noFill/>
        <a:ln>
          <a:noFill/>
        </a:ln>
        <a:effectLst/>
      </c:spPr>
      <c:txPr>
        <a:bodyPr rot="0" spcFirstLastPara="1" vertOverflow="ellipsis" vert="horz" wrap="square" anchor="ctr" anchorCtr="1"/>
        <a:lstStyle/>
        <a:p>
          <a:pPr>
            <a:defRPr sz="2000" b="0" i="0" u="none" strike="noStrike" kern="1200" spc="0" baseline="0">
              <a:solidFill>
                <a:srgbClr val="002060"/>
              </a:solidFill>
              <a:latin typeface="+mn-lt"/>
              <a:ea typeface="+mn-ea"/>
              <a:cs typeface="+mn-cs"/>
            </a:defRPr>
          </a:pPr>
          <a:endParaRPr lang="ka-GE"/>
        </a:p>
      </c:txPr>
    </c:title>
    <c:autoTitleDeleted val="0"/>
    <c:plotArea>
      <c:layout/>
      <c:barChart>
        <c:barDir val="bar"/>
        <c:grouping val="stack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bg1"/>
                    </a:solidFill>
                    <a:latin typeface="+mn-lt"/>
                    <a:ea typeface="+mn-ea"/>
                    <a:cs typeface="+mn-cs"/>
                  </a:defRPr>
                </a:pPr>
                <a:endParaRPr lang="ka-GE"/>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განათლება!$B$14:$B$17</c:f>
              <c:strCache>
                <c:ptCount val="4"/>
                <c:pt idx="0">
                  <c:v>უმუშევარი</c:v>
                </c:pt>
                <c:pt idx="1">
                  <c:v>პენსიონერი</c:v>
                </c:pt>
                <c:pt idx="2">
                  <c:v>დასაქმებული</c:v>
                </c:pt>
                <c:pt idx="3">
                  <c:v>გაურკვეველია</c:v>
                </c:pt>
              </c:strCache>
            </c:strRef>
          </c:cat>
          <c:val>
            <c:numRef>
              <c:f>განათლება!$C$14:$C$17</c:f>
              <c:numCache>
                <c:formatCode>General</c:formatCode>
                <c:ptCount val="4"/>
                <c:pt idx="0">
                  <c:v>29</c:v>
                </c:pt>
                <c:pt idx="1">
                  <c:v>3</c:v>
                </c:pt>
                <c:pt idx="2">
                  <c:v>7</c:v>
                </c:pt>
                <c:pt idx="3">
                  <c:v>7</c:v>
                </c:pt>
              </c:numCache>
            </c:numRef>
          </c:val>
        </c:ser>
        <c:dLbls>
          <c:dLblPos val="ctr"/>
          <c:showLegendKey val="0"/>
          <c:showVal val="1"/>
          <c:showCatName val="0"/>
          <c:showSerName val="0"/>
          <c:showPercent val="0"/>
          <c:showBubbleSize val="0"/>
        </c:dLbls>
        <c:gapWidth val="150"/>
        <c:overlap val="100"/>
        <c:axId val="1437863152"/>
        <c:axId val="1437856080"/>
      </c:barChart>
      <c:catAx>
        <c:axId val="143786315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rgbClr val="002060"/>
                </a:solidFill>
                <a:latin typeface="+mn-lt"/>
                <a:ea typeface="+mn-ea"/>
                <a:cs typeface="+mn-cs"/>
              </a:defRPr>
            </a:pPr>
            <a:endParaRPr lang="ka-GE"/>
          </a:p>
        </c:txPr>
        <c:crossAx val="1437856080"/>
        <c:crosses val="autoZero"/>
        <c:auto val="1"/>
        <c:lblAlgn val="ctr"/>
        <c:lblOffset val="100"/>
        <c:noMultiLvlLbl val="0"/>
      </c:catAx>
      <c:valAx>
        <c:axId val="143785608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rgbClr val="002060"/>
                </a:solidFill>
                <a:latin typeface="+mn-lt"/>
                <a:ea typeface="+mn-ea"/>
                <a:cs typeface="+mn-cs"/>
              </a:defRPr>
            </a:pPr>
            <a:endParaRPr lang="ka-GE"/>
          </a:p>
        </c:txPr>
        <c:crossAx val="1437863152"/>
        <c:crosses val="autoZero"/>
        <c:crossBetween val="between"/>
      </c:valAx>
      <c:spPr>
        <a:noFill/>
        <a:ln>
          <a:noFill/>
        </a:ln>
        <a:effectLst/>
      </c:spPr>
    </c:plotArea>
    <c:plotVisOnly val="1"/>
    <c:dispBlanksAs val="gap"/>
    <c:showDLblsOverMax val="0"/>
  </c:chart>
  <c:spPr>
    <a:noFill/>
    <a:ln>
      <a:noFill/>
    </a:ln>
    <a:effectLst/>
  </c:spPr>
  <c:txPr>
    <a:bodyPr/>
    <a:lstStyle/>
    <a:p>
      <a:pPr>
        <a:defRPr sz="1200">
          <a:solidFill>
            <a:srgbClr val="002060"/>
          </a:solidFill>
        </a:defRPr>
      </a:pPr>
      <a:endParaRPr lang="ka-GE"/>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cap="all" spc="120" normalizeH="0" baseline="0">
                <a:solidFill>
                  <a:srgbClr val="002060"/>
                </a:solidFill>
                <a:latin typeface="+mn-lt"/>
                <a:ea typeface="+mn-ea"/>
                <a:cs typeface="+mn-cs"/>
              </a:defRPr>
            </a:pPr>
            <a:r>
              <a:rPr lang="ka-GE" sz="2000" b="0"/>
              <a:t>დანაშაულის ჩამდენი გარეშე პირები 5</a:t>
            </a:r>
            <a:endParaRPr lang="en-US" sz="2000" b="0"/>
          </a:p>
        </c:rich>
      </c:tx>
      <c:layout/>
      <c:overlay val="0"/>
      <c:spPr>
        <a:noFill/>
        <a:ln>
          <a:noFill/>
        </a:ln>
        <a:effectLst/>
      </c:spPr>
      <c:txPr>
        <a:bodyPr rot="0" spcFirstLastPara="1" vertOverflow="ellipsis" vert="horz" wrap="square" anchor="ctr" anchorCtr="1"/>
        <a:lstStyle/>
        <a:p>
          <a:pPr>
            <a:defRPr sz="2000" b="0" i="0" u="none" strike="noStrike" kern="1200" cap="all" spc="120" normalizeH="0" baseline="0">
              <a:solidFill>
                <a:srgbClr val="002060"/>
              </a:solidFill>
              <a:latin typeface="+mn-lt"/>
              <a:ea typeface="+mn-ea"/>
              <a:cs typeface="+mn-cs"/>
            </a:defRPr>
          </a:pPr>
          <a:endParaRPr lang="ka-GE"/>
        </a:p>
      </c:txPr>
    </c:title>
    <c:autoTitleDeleted val="0"/>
    <c:plotArea>
      <c:layout/>
      <c:barChart>
        <c:barDir val="bar"/>
        <c:grouping val="stack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bg1"/>
                    </a:solidFill>
                    <a:latin typeface="+mn-lt"/>
                    <a:ea typeface="+mn-ea"/>
                    <a:cs typeface="+mn-cs"/>
                  </a:defRPr>
                </a:pPr>
                <a:endParaRPr lang="ka-GE"/>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'დანაშაულის ჩამდენი (2)'!$E$3:$E$4</c:f>
              <c:strCache>
                <c:ptCount val="2"/>
                <c:pt idx="0">
                  <c:v>შეყვარებული</c:v>
                </c:pt>
                <c:pt idx="1">
                  <c:v>იმ ქალის ყოფილი ქმარი , რომელიც მსხვერპლმა სახლში შეიფარა</c:v>
                </c:pt>
              </c:strCache>
            </c:strRef>
          </c:cat>
          <c:val>
            <c:numRef>
              <c:f>'დანაშაულის ჩამდენი (2)'!$F$3:$F$4</c:f>
              <c:numCache>
                <c:formatCode>General</c:formatCode>
                <c:ptCount val="2"/>
                <c:pt idx="0">
                  <c:v>4</c:v>
                </c:pt>
                <c:pt idx="1">
                  <c:v>1</c:v>
                </c:pt>
              </c:numCache>
            </c:numRef>
          </c:val>
          <c:extLst xmlns:c16r2="http://schemas.microsoft.com/office/drawing/2015/06/chart">
            <c:ext xmlns:c16="http://schemas.microsoft.com/office/drawing/2014/chart" uri="{C3380CC4-5D6E-409C-BE32-E72D297353CC}">
              <c16:uniqueId val="{00000000-3DD7-45DE-8800-7260AC5EA543}"/>
            </c:ext>
          </c:extLst>
        </c:ser>
        <c:dLbls>
          <c:dLblPos val="ctr"/>
          <c:showLegendKey val="0"/>
          <c:showVal val="1"/>
          <c:showCatName val="0"/>
          <c:showSerName val="0"/>
          <c:showPercent val="0"/>
          <c:showBubbleSize val="0"/>
        </c:dLbls>
        <c:gapWidth val="79"/>
        <c:overlap val="100"/>
        <c:axId val="1437863696"/>
        <c:axId val="1437854992"/>
      </c:barChart>
      <c:catAx>
        <c:axId val="143786369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cap="all" spc="120" normalizeH="0" baseline="0">
                <a:solidFill>
                  <a:srgbClr val="002060"/>
                </a:solidFill>
                <a:latin typeface="+mn-lt"/>
                <a:ea typeface="+mn-ea"/>
                <a:cs typeface="+mn-cs"/>
              </a:defRPr>
            </a:pPr>
            <a:endParaRPr lang="ka-GE"/>
          </a:p>
        </c:txPr>
        <c:crossAx val="1437854992"/>
        <c:crosses val="autoZero"/>
        <c:auto val="1"/>
        <c:lblAlgn val="ctr"/>
        <c:lblOffset val="100"/>
        <c:noMultiLvlLbl val="0"/>
      </c:catAx>
      <c:valAx>
        <c:axId val="1437854992"/>
        <c:scaling>
          <c:orientation val="minMax"/>
        </c:scaling>
        <c:delete val="1"/>
        <c:axPos val="b"/>
        <c:numFmt formatCode="General" sourceLinked="1"/>
        <c:majorTickMark val="none"/>
        <c:minorTickMark val="none"/>
        <c:tickLblPos val="nextTo"/>
        <c:crossAx val="1437863696"/>
        <c:crosses val="autoZero"/>
        <c:crossBetween val="between"/>
      </c:valAx>
      <c:spPr>
        <a:noFill/>
        <a:ln>
          <a:noFill/>
        </a:ln>
        <a:effectLst/>
      </c:spPr>
    </c:plotArea>
    <c:plotVisOnly val="1"/>
    <c:dispBlanksAs val="gap"/>
    <c:showDLblsOverMax val="0"/>
  </c:chart>
  <c:spPr>
    <a:noFill/>
    <a:ln>
      <a:noFill/>
    </a:ln>
    <a:effectLst/>
  </c:spPr>
  <c:txPr>
    <a:bodyPr/>
    <a:lstStyle/>
    <a:p>
      <a:pPr>
        <a:defRPr sz="1200">
          <a:solidFill>
            <a:srgbClr val="002060"/>
          </a:solidFill>
        </a:defRPr>
      </a:pPr>
      <a:endParaRPr lang="ka-GE"/>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cap="all" spc="120" normalizeH="0" baseline="0">
                <a:solidFill>
                  <a:srgbClr val="002060"/>
                </a:solidFill>
                <a:latin typeface="+mn-lt"/>
                <a:ea typeface="+mn-ea"/>
                <a:cs typeface="+mn-cs"/>
              </a:defRPr>
            </a:pPr>
            <a:r>
              <a:rPr lang="ka-GE" sz="2000" b="0"/>
              <a:t>დანაშაულის ჩამდენი ოჯახის წევრები 34</a:t>
            </a:r>
            <a:endParaRPr lang="en-US" sz="2000" b="0"/>
          </a:p>
        </c:rich>
      </c:tx>
      <c:layout/>
      <c:overlay val="0"/>
      <c:spPr>
        <a:noFill/>
        <a:ln>
          <a:noFill/>
        </a:ln>
        <a:effectLst/>
      </c:spPr>
      <c:txPr>
        <a:bodyPr rot="0" spcFirstLastPara="1" vertOverflow="ellipsis" vert="horz" wrap="square" anchor="ctr" anchorCtr="1"/>
        <a:lstStyle/>
        <a:p>
          <a:pPr>
            <a:defRPr sz="2000" b="0" i="0" u="none" strike="noStrike" kern="1200" cap="all" spc="120" normalizeH="0" baseline="0">
              <a:solidFill>
                <a:srgbClr val="002060"/>
              </a:solidFill>
              <a:latin typeface="+mn-lt"/>
              <a:ea typeface="+mn-ea"/>
              <a:cs typeface="+mn-cs"/>
            </a:defRPr>
          </a:pPr>
          <a:endParaRPr lang="ka-GE"/>
        </a:p>
      </c:txPr>
    </c:title>
    <c:autoTitleDeleted val="0"/>
    <c:plotArea>
      <c:layout/>
      <c:barChart>
        <c:barDir val="bar"/>
        <c:grouping val="stack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bg1"/>
                    </a:solidFill>
                    <a:latin typeface="+mn-lt"/>
                    <a:ea typeface="+mn-ea"/>
                    <a:cs typeface="+mn-cs"/>
                  </a:defRPr>
                </a:pPr>
                <a:endParaRPr lang="ka-GE"/>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'დანაშაულის ჩამდენი (2)'!$B$3:$B$8</c:f>
              <c:strCache>
                <c:ptCount val="6"/>
                <c:pt idx="0">
                  <c:v>ქმარი (პარტნიორი) </c:v>
                </c:pt>
                <c:pt idx="1">
                  <c:v>ყოფილი ქმარი</c:v>
                </c:pt>
                <c:pt idx="2">
                  <c:v>ოჯახში მცხოვრები სხვა პირი</c:v>
                </c:pt>
                <c:pt idx="3">
                  <c:v>შვილი</c:v>
                </c:pt>
                <c:pt idx="4">
                  <c:v>დეიდაშვილი</c:v>
                </c:pt>
                <c:pt idx="5">
                  <c:v>სიძე</c:v>
                </c:pt>
              </c:strCache>
            </c:strRef>
          </c:cat>
          <c:val>
            <c:numRef>
              <c:f>'დანაშაულის ჩამდენი (2)'!$C$3:$C$8</c:f>
              <c:numCache>
                <c:formatCode>General</c:formatCode>
                <c:ptCount val="6"/>
                <c:pt idx="0">
                  <c:v>18</c:v>
                </c:pt>
                <c:pt idx="1">
                  <c:v>11</c:v>
                </c:pt>
                <c:pt idx="2">
                  <c:v>2</c:v>
                </c:pt>
                <c:pt idx="3">
                  <c:v>1</c:v>
                </c:pt>
                <c:pt idx="4">
                  <c:v>1</c:v>
                </c:pt>
                <c:pt idx="5">
                  <c:v>1</c:v>
                </c:pt>
              </c:numCache>
            </c:numRef>
          </c:val>
        </c:ser>
        <c:dLbls>
          <c:dLblPos val="ctr"/>
          <c:showLegendKey val="0"/>
          <c:showVal val="1"/>
          <c:showCatName val="0"/>
          <c:showSerName val="0"/>
          <c:showPercent val="0"/>
          <c:showBubbleSize val="0"/>
        </c:dLbls>
        <c:gapWidth val="79"/>
        <c:overlap val="100"/>
        <c:axId val="1437855536"/>
        <c:axId val="1437856624"/>
      </c:barChart>
      <c:catAx>
        <c:axId val="143785553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cap="all" spc="120" normalizeH="0" baseline="0">
                <a:solidFill>
                  <a:srgbClr val="002060"/>
                </a:solidFill>
                <a:latin typeface="+mn-lt"/>
                <a:ea typeface="+mn-ea"/>
                <a:cs typeface="+mn-cs"/>
              </a:defRPr>
            </a:pPr>
            <a:endParaRPr lang="ka-GE"/>
          </a:p>
        </c:txPr>
        <c:crossAx val="1437856624"/>
        <c:crosses val="autoZero"/>
        <c:auto val="1"/>
        <c:lblAlgn val="ctr"/>
        <c:lblOffset val="100"/>
        <c:noMultiLvlLbl val="0"/>
      </c:catAx>
      <c:valAx>
        <c:axId val="1437856624"/>
        <c:scaling>
          <c:orientation val="minMax"/>
        </c:scaling>
        <c:delete val="1"/>
        <c:axPos val="b"/>
        <c:numFmt formatCode="General" sourceLinked="1"/>
        <c:majorTickMark val="none"/>
        <c:minorTickMark val="none"/>
        <c:tickLblPos val="nextTo"/>
        <c:crossAx val="1437855536"/>
        <c:crosses val="autoZero"/>
        <c:crossBetween val="between"/>
      </c:valAx>
      <c:spPr>
        <a:noFill/>
        <a:ln>
          <a:noFill/>
        </a:ln>
        <a:effectLst/>
      </c:spPr>
    </c:plotArea>
    <c:plotVisOnly val="1"/>
    <c:dispBlanksAs val="gap"/>
    <c:showDLblsOverMax val="0"/>
  </c:chart>
  <c:spPr>
    <a:noFill/>
    <a:ln>
      <a:noFill/>
    </a:ln>
    <a:effectLst/>
  </c:spPr>
  <c:txPr>
    <a:bodyPr/>
    <a:lstStyle/>
    <a:p>
      <a:pPr>
        <a:defRPr sz="1200">
          <a:solidFill>
            <a:srgbClr val="002060"/>
          </a:solidFill>
        </a:defRPr>
      </a:pPr>
      <a:endParaRPr lang="ka-GE"/>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rgbClr val="002060"/>
                </a:solidFill>
                <a:latin typeface="+mn-lt"/>
                <a:ea typeface="+mn-ea"/>
                <a:cs typeface="+mn-cs"/>
              </a:defRPr>
            </a:pPr>
            <a:r>
              <a:rPr lang="ka-GE" sz="2000"/>
              <a:t>ფემიციდის ჩადენის მოტივი</a:t>
            </a:r>
            <a:endParaRPr lang="en-US" sz="2000"/>
          </a:p>
        </c:rich>
      </c:tx>
      <c:layout/>
      <c:overlay val="0"/>
      <c:spPr>
        <a:noFill/>
        <a:ln>
          <a:noFill/>
        </a:ln>
        <a:effectLst/>
      </c:spPr>
      <c:txPr>
        <a:bodyPr rot="0" spcFirstLastPara="1" vertOverflow="ellipsis" vert="horz" wrap="square" anchor="ctr" anchorCtr="1"/>
        <a:lstStyle/>
        <a:p>
          <a:pPr>
            <a:defRPr sz="2000" b="0" i="0" u="none" strike="noStrike" kern="1200" spc="0" baseline="0">
              <a:solidFill>
                <a:srgbClr val="002060"/>
              </a:solidFill>
              <a:latin typeface="+mn-lt"/>
              <a:ea typeface="+mn-ea"/>
              <a:cs typeface="+mn-cs"/>
            </a:defRPr>
          </a:pPr>
          <a:endParaRPr lang="ka-GE"/>
        </a:p>
      </c:txPr>
    </c:title>
    <c:autoTitleDeleted val="0"/>
    <c:plotArea>
      <c:layout/>
      <c:barChart>
        <c:barDir val="bar"/>
        <c:grouping val="stack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bg1"/>
                    </a:solidFill>
                    <a:latin typeface="+mn-lt"/>
                    <a:ea typeface="+mn-ea"/>
                    <a:cs typeface="+mn-cs"/>
                  </a:defRPr>
                </a:pPr>
                <a:endParaRPr lang="ka-GE"/>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'მოტივი (2)'!$B$3:$B$7</c:f>
              <c:strCache>
                <c:ptCount val="5"/>
                <c:pt idx="0">
                  <c:v>შურიძიება </c:v>
                </c:pt>
                <c:pt idx="1">
                  <c:v>ურთიერთშელაპარაკება </c:v>
                </c:pt>
                <c:pt idx="2">
                  <c:v>ეჭვიანობა </c:v>
                </c:pt>
                <c:pt idx="3">
                  <c:v>განაწყენება </c:v>
                </c:pt>
                <c:pt idx="4">
                  <c:v>ყოფითი პრობლემები</c:v>
                </c:pt>
              </c:strCache>
            </c:strRef>
          </c:cat>
          <c:val>
            <c:numRef>
              <c:f>'მოტივი (2)'!$C$3:$C$7</c:f>
              <c:numCache>
                <c:formatCode>General</c:formatCode>
                <c:ptCount val="5"/>
                <c:pt idx="0">
                  <c:v>8</c:v>
                </c:pt>
                <c:pt idx="1">
                  <c:v>11</c:v>
                </c:pt>
                <c:pt idx="2">
                  <c:v>8</c:v>
                </c:pt>
                <c:pt idx="3">
                  <c:v>2</c:v>
                </c:pt>
                <c:pt idx="4">
                  <c:v>3</c:v>
                </c:pt>
              </c:numCache>
            </c:numRef>
          </c:val>
          <c:extLst xmlns:c16r2="http://schemas.microsoft.com/office/drawing/2015/06/chart">
            <c:ext xmlns:c16="http://schemas.microsoft.com/office/drawing/2014/chart" uri="{C3380CC4-5D6E-409C-BE32-E72D297353CC}">
              <c16:uniqueId val="{00000000-26DC-4F24-BA85-F1EC102D7434}"/>
            </c:ext>
          </c:extLst>
        </c:ser>
        <c:dLbls>
          <c:showLegendKey val="0"/>
          <c:showVal val="0"/>
          <c:showCatName val="0"/>
          <c:showSerName val="0"/>
          <c:showPercent val="0"/>
          <c:showBubbleSize val="0"/>
        </c:dLbls>
        <c:gapWidth val="150"/>
        <c:overlap val="100"/>
        <c:axId val="1439320048"/>
        <c:axId val="1439309712"/>
      </c:barChart>
      <c:valAx>
        <c:axId val="1439309712"/>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rgbClr val="002060"/>
                </a:solidFill>
                <a:latin typeface="+mn-lt"/>
                <a:ea typeface="+mn-ea"/>
                <a:cs typeface="+mn-cs"/>
              </a:defRPr>
            </a:pPr>
            <a:endParaRPr lang="ka-GE"/>
          </a:p>
        </c:txPr>
        <c:crossAx val="1439320048"/>
        <c:crosses val="autoZero"/>
        <c:crossBetween val="between"/>
      </c:valAx>
      <c:catAx>
        <c:axId val="143932004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rgbClr val="002060"/>
                </a:solidFill>
                <a:latin typeface="+mn-lt"/>
                <a:ea typeface="+mn-ea"/>
                <a:cs typeface="+mn-cs"/>
              </a:defRPr>
            </a:pPr>
            <a:endParaRPr lang="ka-GE"/>
          </a:p>
        </c:txPr>
        <c:crossAx val="1439309712"/>
        <c:crosses val="autoZero"/>
        <c:auto val="1"/>
        <c:lblAlgn val="ctr"/>
        <c:lblOffset val="100"/>
        <c:noMultiLvlLbl val="0"/>
      </c:catAx>
      <c:spPr>
        <a:noFill/>
        <a:ln>
          <a:noFill/>
        </a:ln>
        <a:effectLst/>
      </c:spPr>
    </c:plotArea>
    <c:plotVisOnly val="1"/>
    <c:dispBlanksAs val="gap"/>
    <c:showDLblsOverMax val="0"/>
  </c:chart>
  <c:spPr>
    <a:noFill/>
    <a:ln>
      <a:noFill/>
    </a:ln>
    <a:effectLst/>
  </c:spPr>
  <c:txPr>
    <a:bodyPr/>
    <a:lstStyle/>
    <a:p>
      <a:pPr>
        <a:defRPr sz="1200">
          <a:solidFill>
            <a:srgbClr val="002060"/>
          </a:solidFill>
        </a:defRPr>
      </a:pPr>
      <a:endParaRPr lang="ka-GE"/>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rgbClr val="002060"/>
                </a:solidFill>
                <a:latin typeface="+mn-lt"/>
                <a:ea typeface="+mn-ea"/>
                <a:cs typeface="+mn-cs"/>
              </a:defRPr>
            </a:pPr>
            <a:r>
              <a:rPr lang="ka-GE" sz="2000"/>
              <a:t>დანაშაულის ჩადენის ადგილი</a:t>
            </a:r>
            <a:endParaRPr lang="en-US" sz="2000"/>
          </a:p>
        </c:rich>
      </c:tx>
      <c:layout/>
      <c:overlay val="0"/>
      <c:spPr>
        <a:noFill/>
        <a:ln>
          <a:noFill/>
        </a:ln>
        <a:effectLst/>
      </c:spPr>
      <c:txPr>
        <a:bodyPr rot="0" spcFirstLastPara="1" vertOverflow="ellipsis" vert="horz" wrap="square" anchor="ctr" anchorCtr="1"/>
        <a:lstStyle/>
        <a:p>
          <a:pPr>
            <a:defRPr sz="2000" b="0" i="0" u="none" strike="noStrike" kern="1200" spc="0" baseline="0">
              <a:solidFill>
                <a:srgbClr val="002060"/>
              </a:solidFill>
              <a:latin typeface="+mn-lt"/>
              <a:ea typeface="+mn-ea"/>
              <a:cs typeface="+mn-cs"/>
            </a:defRPr>
          </a:pPr>
          <a:endParaRPr lang="ka-GE"/>
        </a:p>
      </c:txPr>
    </c:title>
    <c:autoTitleDeleted val="0"/>
    <c:plotArea>
      <c:layout/>
      <c:barChart>
        <c:barDir val="bar"/>
        <c:grouping val="stack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bg1"/>
                    </a:solidFill>
                    <a:latin typeface="+mn-lt"/>
                    <a:ea typeface="+mn-ea"/>
                    <a:cs typeface="+mn-cs"/>
                  </a:defRPr>
                </a:pPr>
                <a:endParaRPr lang="ka-GE"/>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ადგილი!$B$18:$B$19</c:f>
              <c:strCache>
                <c:ptCount val="2"/>
                <c:pt idx="0">
                  <c:v>სახლი</c:v>
                </c:pt>
                <c:pt idx="1">
                  <c:v>საჯარო ადგილი (ქუჩა, სოფელი, სანაპირო, მაღაზია, სამსახური, სამორინე)</c:v>
                </c:pt>
              </c:strCache>
            </c:strRef>
          </c:cat>
          <c:val>
            <c:numRef>
              <c:f>ადგილი!$C$18:$C$19</c:f>
              <c:numCache>
                <c:formatCode>General</c:formatCode>
                <c:ptCount val="2"/>
                <c:pt idx="0">
                  <c:v>25</c:v>
                </c:pt>
                <c:pt idx="1">
                  <c:v>14</c:v>
                </c:pt>
              </c:numCache>
            </c:numRef>
          </c:val>
          <c:extLst xmlns:c16r2="http://schemas.microsoft.com/office/drawing/2015/06/chart">
            <c:ext xmlns:c16="http://schemas.microsoft.com/office/drawing/2014/chart" uri="{C3380CC4-5D6E-409C-BE32-E72D297353CC}">
              <c16:uniqueId val="{00000000-1C13-48E6-B95A-FB63C708839B}"/>
            </c:ext>
          </c:extLst>
        </c:ser>
        <c:dLbls>
          <c:dLblPos val="ctr"/>
          <c:showLegendKey val="0"/>
          <c:showVal val="1"/>
          <c:showCatName val="0"/>
          <c:showSerName val="0"/>
          <c:showPercent val="0"/>
          <c:showBubbleSize val="0"/>
        </c:dLbls>
        <c:gapWidth val="150"/>
        <c:overlap val="100"/>
        <c:axId val="1439317872"/>
        <c:axId val="1439315696"/>
      </c:barChart>
      <c:catAx>
        <c:axId val="143931787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rgbClr val="002060"/>
                </a:solidFill>
                <a:latin typeface="+mn-lt"/>
                <a:ea typeface="+mn-ea"/>
                <a:cs typeface="+mn-cs"/>
              </a:defRPr>
            </a:pPr>
            <a:endParaRPr lang="ka-GE"/>
          </a:p>
        </c:txPr>
        <c:crossAx val="1439315696"/>
        <c:crosses val="autoZero"/>
        <c:auto val="1"/>
        <c:lblAlgn val="ctr"/>
        <c:lblOffset val="100"/>
        <c:noMultiLvlLbl val="0"/>
      </c:catAx>
      <c:valAx>
        <c:axId val="143931569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rgbClr val="002060"/>
                </a:solidFill>
                <a:latin typeface="+mn-lt"/>
                <a:ea typeface="+mn-ea"/>
                <a:cs typeface="+mn-cs"/>
              </a:defRPr>
            </a:pPr>
            <a:endParaRPr lang="ka-GE"/>
          </a:p>
        </c:txPr>
        <c:crossAx val="1439317872"/>
        <c:crosses val="autoZero"/>
        <c:crossBetween val="between"/>
      </c:valAx>
      <c:spPr>
        <a:noFill/>
        <a:ln>
          <a:noFill/>
        </a:ln>
        <a:effectLst/>
      </c:spPr>
    </c:plotArea>
    <c:plotVisOnly val="1"/>
    <c:dispBlanksAs val="gap"/>
    <c:showDLblsOverMax val="0"/>
  </c:chart>
  <c:spPr>
    <a:noFill/>
    <a:ln>
      <a:noFill/>
    </a:ln>
    <a:effectLst/>
  </c:spPr>
  <c:txPr>
    <a:bodyPr/>
    <a:lstStyle/>
    <a:p>
      <a:pPr>
        <a:defRPr sz="1200">
          <a:solidFill>
            <a:srgbClr val="002060"/>
          </a:solidFill>
        </a:defRPr>
      </a:pPr>
      <a:endParaRPr lang="ka-GE"/>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40" b="0" i="0" u="none" strike="noStrike" kern="1200" spc="0" baseline="0">
                <a:solidFill>
                  <a:srgbClr val="002060"/>
                </a:solidFill>
                <a:latin typeface="+mn-lt"/>
                <a:ea typeface="+mn-ea"/>
                <a:cs typeface="+mn-cs"/>
              </a:defRPr>
            </a:pPr>
            <a:r>
              <a:rPr lang="ka-GE"/>
              <a:t>დანაშაულის იარაღი </a:t>
            </a:r>
            <a:endParaRPr lang="en-US"/>
          </a:p>
        </c:rich>
      </c:tx>
      <c:layout/>
      <c:overlay val="0"/>
      <c:spPr>
        <a:noFill/>
        <a:ln>
          <a:noFill/>
        </a:ln>
        <a:effectLst/>
      </c:spPr>
      <c:txPr>
        <a:bodyPr rot="0" spcFirstLastPara="1" vertOverflow="ellipsis" vert="horz" wrap="square" anchor="ctr" anchorCtr="1"/>
        <a:lstStyle/>
        <a:p>
          <a:pPr>
            <a:defRPr sz="1440" b="0" i="0" u="none" strike="noStrike" kern="1200" spc="0" baseline="0">
              <a:solidFill>
                <a:srgbClr val="002060"/>
              </a:solidFill>
              <a:latin typeface="+mn-lt"/>
              <a:ea typeface="+mn-ea"/>
              <a:cs typeface="+mn-cs"/>
            </a:defRPr>
          </a:pPr>
          <a:endParaRPr lang="ka-GE"/>
        </a:p>
      </c:txPr>
    </c:title>
    <c:autoTitleDeleted val="0"/>
    <c:plotArea>
      <c:layout/>
      <c:barChart>
        <c:barDir val="bar"/>
        <c:grouping val="stack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bg1"/>
                    </a:solidFill>
                    <a:latin typeface="+mn-lt"/>
                    <a:ea typeface="+mn-ea"/>
                    <a:cs typeface="+mn-cs"/>
                  </a:defRPr>
                </a:pPr>
                <a:endParaRPr lang="ka-GE"/>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'იარაღი (2)'!$B$3:$B$13</c:f>
              <c:strCache>
                <c:ptCount val="11"/>
                <c:pt idx="0">
                  <c:v>დანა </c:v>
                </c:pt>
                <c:pt idx="1">
                  <c:v>ცეცხლსასროლი იარაღი </c:v>
                </c:pt>
                <c:pt idx="2">
                  <c:v>ნაჯახი</c:v>
                </c:pt>
                <c:pt idx="3">
                  <c:v>ქვა </c:v>
                </c:pt>
                <c:pt idx="4">
                  <c:v>ჩაქუჩი</c:v>
                </c:pt>
                <c:pt idx="5">
                  <c:v>ბენზინი</c:v>
                </c:pt>
                <c:pt idx="6">
                  <c:v>ხმალი</c:v>
                </c:pt>
                <c:pt idx="7">
                  <c:v>საყვავილე</c:v>
                </c:pt>
                <c:pt idx="8">
                  <c:v>ბლაგვი საგანი</c:v>
                </c:pt>
                <c:pt idx="9">
                  <c:v>გაზის მილი </c:v>
                </c:pt>
                <c:pt idx="10">
                  <c:v>იატაკის საწმენდი ჯოხი</c:v>
                </c:pt>
              </c:strCache>
            </c:strRef>
          </c:cat>
          <c:val>
            <c:numRef>
              <c:f>'იარაღი (2)'!$C$3:$C$13</c:f>
              <c:numCache>
                <c:formatCode>General</c:formatCode>
                <c:ptCount val="11"/>
                <c:pt idx="0">
                  <c:v>21</c:v>
                </c:pt>
                <c:pt idx="1">
                  <c:v>2</c:v>
                </c:pt>
                <c:pt idx="2">
                  <c:v>2</c:v>
                </c:pt>
                <c:pt idx="3">
                  <c:v>1</c:v>
                </c:pt>
                <c:pt idx="4">
                  <c:v>2</c:v>
                </c:pt>
                <c:pt idx="5">
                  <c:v>1</c:v>
                </c:pt>
                <c:pt idx="6">
                  <c:v>1</c:v>
                </c:pt>
                <c:pt idx="7">
                  <c:v>1</c:v>
                </c:pt>
                <c:pt idx="8">
                  <c:v>1</c:v>
                </c:pt>
                <c:pt idx="9">
                  <c:v>1</c:v>
                </c:pt>
                <c:pt idx="10">
                  <c:v>1</c:v>
                </c:pt>
              </c:numCache>
            </c:numRef>
          </c:val>
          <c:extLst xmlns:c16r2="http://schemas.microsoft.com/office/drawing/2015/06/chart">
            <c:ext xmlns:c16="http://schemas.microsoft.com/office/drawing/2014/chart" uri="{C3380CC4-5D6E-409C-BE32-E72D297353CC}">
              <c16:uniqueId val="{00000000-69D4-4DEF-AE1F-6DF5758C8F93}"/>
            </c:ext>
          </c:extLst>
        </c:ser>
        <c:dLbls>
          <c:dLblPos val="ctr"/>
          <c:showLegendKey val="0"/>
          <c:showVal val="1"/>
          <c:showCatName val="0"/>
          <c:showSerName val="0"/>
          <c:showPercent val="0"/>
          <c:showBubbleSize val="0"/>
        </c:dLbls>
        <c:gapWidth val="150"/>
        <c:overlap val="100"/>
        <c:axId val="1439312432"/>
        <c:axId val="1439310256"/>
      </c:barChart>
      <c:catAx>
        <c:axId val="143931243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rgbClr val="002060"/>
                </a:solidFill>
                <a:latin typeface="+mn-lt"/>
                <a:ea typeface="+mn-ea"/>
                <a:cs typeface="+mn-cs"/>
              </a:defRPr>
            </a:pPr>
            <a:endParaRPr lang="ka-GE"/>
          </a:p>
        </c:txPr>
        <c:crossAx val="1439310256"/>
        <c:crosses val="autoZero"/>
        <c:auto val="1"/>
        <c:lblAlgn val="ctr"/>
        <c:lblOffset val="100"/>
        <c:noMultiLvlLbl val="0"/>
      </c:catAx>
      <c:valAx>
        <c:axId val="143931025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rgbClr val="002060"/>
                </a:solidFill>
                <a:latin typeface="+mn-lt"/>
                <a:ea typeface="+mn-ea"/>
                <a:cs typeface="+mn-cs"/>
              </a:defRPr>
            </a:pPr>
            <a:endParaRPr lang="ka-GE"/>
          </a:p>
        </c:txPr>
        <c:crossAx val="1439312432"/>
        <c:crosses val="autoZero"/>
        <c:crossBetween val="between"/>
      </c:valAx>
      <c:spPr>
        <a:noFill/>
        <a:ln>
          <a:noFill/>
        </a:ln>
        <a:effectLst/>
      </c:spPr>
    </c:plotArea>
    <c:plotVisOnly val="1"/>
    <c:dispBlanksAs val="gap"/>
    <c:showDLblsOverMax val="0"/>
  </c:chart>
  <c:spPr>
    <a:noFill/>
    <a:ln>
      <a:noFill/>
    </a:ln>
    <a:effectLst/>
  </c:spPr>
  <c:txPr>
    <a:bodyPr/>
    <a:lstStyle/>
    <a:p>
      <a:pPr>
        <a:defRPr sz="1200">
          <a:solidFill>
            <a:srgbClr val="002060"/>
          </a:solidFill>
        </a:defRPr>
      </a:pPr>
      <a:endParaRPr lang="ka-G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500" b="1" i="0" u="none" strike="noStrike" kern="1200" spc="0" baseline="0">
                <a:solidFill>
                  <a:srgbClr val="002060"/>
                </a:solidFill>
                <a:latin typeface="+mn-lt"/>
                <a:ea typeface="+mn-ea"/>
                <a:cs typeface="+mn-cs"/>
              </a:defRPr>
            </a:pPr>
            <a:r>
              <a:rPr lang="ka-GE" sz="2500" b="1" dirty="0">
                <a:solidFill>
                  <a:srgbClr val="002060"/>
                </a:solidFill>
              </a:rPr>
              <a:t>ქალთა მკვლელობები -  2014-2018 წელი </a:t>
            </a:r>
            <a:endParaRPr lang="en-US" sz="2500" b="1" dirty="0">
              <a:solidFill>
                <a:srgbClr val="002060"/>
              </a:solidFill>
            </a:endParaRPr>
          </a:p>
        </c:rich>
      </c:tx>
      <c:layout/>
      <c:overlay val="0"/>
      <c:spPr>
        <a:noFill/>
        <a:ln>
          <a:noFill/>
        </a:ln>
        <a:effectLst/>
      </c:spPr>
      <c:txPr>
        <a:bodyPr rot="0" spcFirstLastPara="1" vertOverflow="ellipsis" vert="horz" wrap="square" anchor="ctr" anchorCtr="1"/>
        <a:lstStyle/>
        <a:p>
          <a:pPr>
            <a:defRPr sz="2500" b="1" i="0" u="none" strike="noStrike" kern="1200" spc="0" baseline="0">
              <a:solidFill>
                <a:srgbClr val="002060"/>
              </a:solidFill>
              <a:latin typeface="+mn-lt"/>
              <a:ea typeface="+mn-ea"/>
              <a:cs typeface="+mn-cs"/>
            </a:defRPr>
          </a:pPr>
          <a:endParaRPr lang="ka-GE"/>
        </a:p>
      </c:txPr>
    </c:title>
    <c:autoTitleDeleted val="0"/>
    <c:plotArea>
      <c:layout/>
      <c:barChart>
        <c:barDir val="col"/>
        <c:grouping val="clustered"/>
        <c:varyColors val="0"/>
        <c:ser>
          <c:idx val="0"/>
          <c:order val="0"/>
          <c:tx>
            <c:strRef>
              <c:f>'ქალთა მკვლელობები'!$A$3</c:f>
              <c:strCache>
                <c:ptCount val="1"/>
                <c:pt idx="0">
                  <c:v>სულ</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ka-GE"/>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'ქალთა მკვლელობები'!$B$2:$F$2</c:f>
              <c:strCache>
                <c:ptCount val="5"/>
                <c:pt idx="0">
                  <c:v>2014 წელი</c:v>
                </c:pt>
                <c:pt idx="1">
                  <c:v>2015 წელი</c:v>
                </c:pt>
                <c:pt idx="2">
                  <c:v>2016 წელი</c:v>
                </c:pt>
                <c:pt idx="3">
                  <c:v>2017 წელი</c:v>
                </c:pt>
                <c:pt idx="4">
                  <c:v>2018 წელი</c:v>
                </c:pt>
              </c:strCache>
            </c:strRef>
          </c:cat>
          <c:val>
            <c:numRef>
              <c:f>'ქალთა მკვლელობები'!$B$3:$F$3</c:f>
              <c:numCache>
                <c:formatCode>General</c:formatCode>
                <c:ptCount val="5"/>
                <c:pt idx="0">
                  <c:v>35</c:v>
                </c:pt>
                <c:pt idx="1">
                  <c:v>18</c:v>
                </c:pt>
                <c:pt idx="2">
                  <c:v>32</c:v>
                </c:pt>
                <c:pt idx="3">
                  <c:v>28</c:v>
                </c:pt>
                <c:pt idx="4">
                  <c:v>22</c:v>
                </c:pt>
              </c:numCache>
            </c:numRef>
          </c:val>
          <c:extLst xmlns:c16r2="http://schemas.microsoft.com/office/drawing/2015/06/chart">
            <c:ext xmlns:c16="http://schemas.microsoft.com/office/drawing/2014/chart" uri="{C3380CC4-5D6E-409C-BE32-E72D297353CC}">
              <c16:uniqueId val="{00000000-591B-49C4-B22D-786FFE824C22}"/>
            </c:ext>
          </c:extLst>
        </c:ser>
        <c:ser>
          <c:idx val="1"/>
          <c:order val="1"/>
          <c:tx>
            <c:strRef>
              <c:f>'ქალთა მკვლელობები'!$A$4</c:f>
              <c:strCache>
                <c:ptCount val="1"/>
                <c:pt idx="0">
                  <c:v>ოჯახური დანაშაულის ნიშნით</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ka-GE"/>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'ქალთა მკვლელობები'!$B$2:$F$2</c:f>
              <c:strCache>
                <c:ptCount val="5"/>
                <c:pt idx="0">
                  <c:v>2014 წელი</c:v>
                </c:pt>
                <c:pt idx="1">
                  <c:v>2015 წელი</c:v>
                </c:pt>
                <c:pt idx="2">
                  <c:v>2016 წელი</c:v>
                </c:pt>
                <c:pt idx="3">
                  <c:v>2017 წელი</c:v>
                </c:pt>
                <c:pt idx="4">
                  <c:v>2018 წელი</c:v>
                </c:pt>
              </c:strCache>
            </c:strRef>
          </c:cat>
          <c:val>
            <c:numRef>
              <c:f>'ქალთა მკვლელობები'!$B$4:$F$4</c:f>
              <c:numCache>
                <c:formatCode>General</c:formatCode>
                <c:ptCount val="5"/>
                <c:pt idx="0">
                  <c:v>19</c:v>
                </c:pt>
                <c:pt idx="1">
                  <c:v>8</c:v>
                </c:pt>
                <c:pt idx="2">
                  <c:v>14</c:v>
                </c:pt>
                <c:pt idx="3">
                  <c:v>14</c:v>
                </c:pt>
                <c:pt idx="4">
                  <c:v>7</c:v>
                </c:pt>
              </c:numCache>
            </c:numRef>
          </c:val>
          <c:extLst xmlns:c16r2="http://schemas.microsoft.com/office/drawing/2015/06/chart">
            <c:ext xmlns:c16="http://schemas.microsoft.com/office/drawing/2014/chart" uri="{C3380CC4-5D6E-409C-BE32-E72D297353CC}">
              <c16:uniqueId val="{00000001-591B-49C4-B22D-786FFE824C22}"/>
            </c:ext>
          </c:extLst>
        </c:ser>
        <c:ser>
          <c:idx val="2"/>
          <c:order val="2"/>
          <c:tx>
            <c:strRef>
              <c:f>'ქალთა მკვლელობები'!$A$5</c:f>
              <c:strCache>
                <c:ptCount val="1"/>
                <c:pt idx="0">
                  <c:v>სხვა მოტივი</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ka-GE"/>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'ქალთა მკვლელობები'!$B$2:$F$2</c:f>
              <c:strCache>
                <c:ptCount val="5"/>
                <c:pt idx="0">
                  <c:v>2014 წელი</c:v>
                </c:pt>
                <c:pt idx="1">
                  <c:v>2015 წელი</c:v>
                </c:pt>
                <c:pt idx="2">
                  <c:v>2016 წელი</c:v>
                </c:pt>
                <c:pt idx="3">
                  <c:v>2017 წელი</c:v>
                </c:pt>
                <c:pt idx="4">
                  <c:v>2018 წელი</c:v>
                </c:pt>
              </c:strCache>
            </c:strRef>
          </c:cat>
          <c:val>
            <c:numRef>
              <c:f>'ქალთა მკვლელობები'!$B$5:$F$5</c:f>
              <c:numCache>
                <c:formatCode>General</c:formatCode>
                <c:ptCount val="5"/>
                <c:pt idx="0">
                  <c:v>16</c:v>
                </c:pt>
                <c:pt idx="1">
                  <c:v>10</c:v>
                </c:pt>
                <c:pt idx="2">
                  <c:v>18</c:v>
                </c:pt>
                <c:pt idx="3">
                  <c:v>12</c:v>
                </c:pt>
                <c:pt idx="4">
                  <c:v>14</c:v>
                </c:pt>
              </c:numCache>
            </c:numRef>
          </c:val>
          <c:extLst xmlns:c16r2="http://schemas.microsoft.com/office/drawing/2015/06/chart">
            <c:ext xmlns:c16="http://schemas.microsoft.com/office/drawing/2014/chart" uri="{C3380CC4-5D6E-409C-BE32-E72D297353CC}">
              <c16:uniqueId val="{00000002-591B-49C4-B22D-786FFE824C22}"/>
            </c:ext>
          </c:extLst>
        </c:ser>
        <c:ser>
          <c:idx val="3"/>
          <c:order val="3"/>
          <c:tx>
            <c:strRef>
              <c:f>'ქალთა მკვლელობები'!$A$6</c:f>
              <c:strCache>
                <c:ptCount val="1"/>
                <c:pt idx="0">
                  <c:v>თვითმკვლელობამდე მიყვანა </c:v>
                </c:pt>
              </c:strCache>
            </c:strRef>
          </c:tx>
          <c:spPr>
            <a:solidFill>
              <a:schemeClr val="accent4"/>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ka-GE"/>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'ქალთა მკვლელობები'!$B$2:$F$2</c:f>
              <c:strCache>
                <c:ptCount val="5"/>
                <c:pt idx="0">
                  <c:v>2014 წელი</c:v>
                </c:pt>
                <c:pt idx="1">
                  <c:v>2015 წელი</c:v>
                </c:pt>
                <c:pt idx="2">
                  <c:v>2016 წელი</c:v>
                </c:pt>
                <c:pt idx="3">
                  <c:v>2017 წელი</c:v>
                </c:pt>
                <c:pt idx="4">
                  <c:v>2018 წელი</c:v>
                </c:pt>
              </c:strCache>
            </c:strRef>
          </c:cat>
          <c:val>
            <c:numRef>
              <c:f>'ქალთა მკვლელობები'!$B$6:$F$6</c:f>
              <c:numCache>
                <c:formatCode>General</c:formatCode>
                <c:ptCount val="5"/>
                <c:pt idx="0">
                  <c:v>0</c:v>
                </c:pt>
                <c:pt idx="1">
                  <c:v>0</c:v>
                </c:pt>
                <c:pt idx="2">
                  <c:v>0</c:v>
                </c:pt>
                <c:pt idx="3">
                  <c:v>2</c:v>
                </c:pt>
                <c:pt idx="4">
                  <c:v>1</c:v>
                </c:pt>
              </c:numCache>
            </c:numRef>
          </c:val>
          <c:extLst xmlns:c16r2="http://schemas.microsoft.com/office/drawing/2015/06/chart">
            <c:ext xmlns:c16="http://schemas.microsoft.com/office/drawing/2014/chart" uri="{C3380CC4-5D6E-409C-BE32-E72D297353CC}">
              <c16:uniqueId val="{00000003-591B-49C4-B22D-786FFE824C22}"/>
            </c:ext>
          </c:extLst>
        </c:ser>
        <c:dLbls>
          <c:dLblPos val="outEnd"/>
          <c:showLegendKey val="0"/>
          <c:showVal val="1"/>
          <c:showCatName val="0"/>
          <c:showSerName val="0"/>
          <c:showPercent val="0"/>
          <c:showBubbleSize val="0"/>
        </c:dLbls>
        <c:gapWidth val="219"/>
        <c:overlap val="-27"/>
        <c:axId val="1377588720"/>
        <c:axId val="1377585456"/>
      </c:barChart>
      <c:catAx>
        <c:axId val="13775887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rgbClr val="002060"/>
                </a:solidFill>
                <a:latin typeface="+mn-lt"/>
                <a:ea typeface="+mn-ea"/>
                <a:cs typeface="+mn-cs"/>
              </a:defRPr>
            </a:pPr>
            <a:endParaRPr lang="ka-GE"/>
          </a:p>
        </c:txPr>
        <c:crossAx val="1377585456"/>
        <c:crosses val="autoZero"/>
        <c:auto val="1"/>
        <c:lblAlgn val="ctr"/>
        <c:lblOffset val="100"/>
        <c:noMultiLvlLbl val="0"/>
      </c:catAx>
      <c:valAx>
        <c:axId val="137758545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ka-GE"/>
          </a:p>
        </c:txPr>
        <c:crossAx val="1377588720"/>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200" b="0" i="0" u="none" strike="noStrike" kern="1200" baseline="0">
              <a:solidFill>
                <a:srgbClr val="002060"/>
              </a:solidFill>
              <a:latin typeface="+mn-lt"/>
              <a:ea typeface="+mn-ea"/>
              <a:cs typeface="+mn-cs"/>
            </a:defRPr>
          </a:pPr>
          <a:endParaRPr lang="ka-GE"/>
        </a:p>
      </c:txPr>
    </c:legend>
    <c:plotVisOnly val="1"/>
    <c:dispBlanksAs val="gap"/>
    <c:showDLblsOverMax val="0"/>
  </c:chart>
  <c:spPr>
    <a:noFill/>
    <a:ln>
      <a:noFill/>
    </a:ln>
    <a:effectLst/>
  </c:spPr>
  <c:txPr>
    <a:bodyPr/>
    <a:lstStyle/>
    <a:p>
      <a:pPr>
        <a:defRPr sz="1200"/>
      </a:pPr>
      <a:endParaRPr lang="ka-GE"/>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40" b="0" i="0" u="none" strike="noStrike" kern="1200" spc="0" baseline="0">
                <a:solidFill>
                  <a:srgbClr val="002060"/>
                </a:solidFill>
                <a:latin typeface="+mn-lt"/>
                <a:ea typeface="+mn-ea"/>
                <a:cs typeface="+mn-cs"/>
              </a:defRPr>
            </a:pPr>
            <a:r>
              <a:rPr lang="ka-GE"/>
              <a:t>მდგომარეობა დანაშაულის ჩადენისას</a:t>
            </a:r>
            <a:endParaRPr lang="en-US"/>
          </a:p>
        </c:rich>
      </c:tx>
      <c:layout/>
      <c:overlay val="0"/>
      <c:spPr>
        <a:noFill/>
        <a:ln>
          <a:noFill/>
        </a:ln>
        <a:effectLst/>
      </c:spPr>
      <c:txPr>
        <a:bodyPr rot="0" spcFirstLastPara="1" vertOverflow="ellipsis" vert="horz" wrap="square" anchor="ctr" anchorCtr="1"/>
        <a:lstStyle/>
        <a:p>
          <a:pPr>
            <a:defRPr sz="1440" b="0" i="0" u="none" strike="noStrike" kern="1200" spc="0" baseline="0">
              <a:solidFill>
                <a:srgbClr val="002060"/>
              </a:solidFill>
              <a:latin typeface="+mn-lt"/>
              <a:ea typeface="+mn-ea"/>
              <a:cs typeface="+mn-cs"/>
            </a:defRPr>
          </a:pPr>
          <a:endParaRPr lang="ka-GE"/>
        </a:p>
      </c:txPr>
    </c:title>
    <c:autoTitleDeleted val="0"/>
    <c:plotArea>
      <c:layout/>
      <c:barChart>
        <c:barDir val="bar"/>
        <c:grouping val="stack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bg1"/>
                    </a:solidFill>
                    <a:latin typeface="+mn-lt"/>
                    <a:ea typeface="+mn-ea"/>
                    <a:cs typeface="+mn-cs"/>
                  </a:defRPr>
                </a:pPr>
                <a:endParaRPr lang="ka-GE"/>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'მდგომარეობა (2)'!$B$4:$B$5</c:f>
              <c:strCache>
                <c:ptCount val="2"/>
                <c:pt idx="0">
                  <c:v>ნასვამი</c:v>
                </c:pt>
                <c:pt idx="1">
                  <c:v>ბრალდებულებიდან ზოგიერთი იყო ფხიზელი, ზოგიერთის მდგომრეობა დაუდგენელია </c:v>
                </c:pt>
              </c:strCache>
            </c:strRef>
          </c:cat>
          <c:val>
            <c:numRef>
              <c:f>'მდგომარეობა (2)'!$C$4:$C$5</c:f>
              <c:numCache>
                <c:formatCode>General</c:formatCode>
                <c:ptCount val="2"/>
                <c:pt idx="0">
                  <c:v>10</c:v>
                </c:pt>
                <c:pt idx="1">
                  <c:v>29</c:v>
                </c:pt>
              </c:numCache>
            </c:numRef>
          </c:val>
          <c:extLst xmlns:c16r2="http://schemas.microsoft.com/office/drawing/2015/06/chart">
            <c:ext xmlns:c16="http://schemas.microsoft.com/office/drawing/2014/chart" uri="{C3380CC4-5D6E-409C-BE32-E72D297353CC}">
              <c16:uniqueId val="{00000000-97EE-47ED-B8B7-BD9642F4ED0F}"/>
            </c:ext>
          </c:extLst>
        </c:ser>
        <c:dLbls>
          <c:dLblPos val="ctr"/>
          <c:showLegendKey val="0"/>
          <c:showVal val="1"/>
          <c:showCatName val="0"/>
          <c:showSerName val="0"/>
          <c:showPercent val="0"/>
          <c:showBubbleSize val="0"/>
        </c:dLbls>
        <c:gapWidth val="150"/>
        <c:overlap val="100"/>
        <c:axId val="1439311344"/>
        <c:axId val="1439311888"/>
      </c:barChart>
      <c:catAx>
        <c:axId val="143931134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rgbClr val="002060"/>
                </a:solidFill>
                <a:latin typeface="+mn-lt"/>
                <a:ea typeface="+mn-ea"/>
                <a:cs typeface="+mn-cs"/>
              </a:defRPr>
            </a:pPr>
            <a:endParaRPr lang="ka-GE"/>
          </a:p>
        </c:txPr>
        <c:crossAx val="1439311888"/>
        <c:crosses val="autoZero"/>
        <c:auto val="1"/>
        <c:lblAlgn val="ctr"/>
        <c:lblOffset val="100"/>
        <c:noMultiLvlLbl val="0"/>
      </c:catAx>
      <c:valAx>
        <c:axId val="143931188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rgbClr val="002060"/>
                </a:solidFill>
                <a:latin typeface="+mn-lt"/>
                <a:ea typeface="+mn-ea"/>
                <a:cs typeface="+mn-cs"/>
              </a:defRPr>
            </a:pPr>
            <a:endParaRPr lang="ka-GE"/>
          </a:p>
        </c:txPr>
        <c:crossAx val="1439311344"/>
        <c:crosses val="autoZero"/>
        <c:crossBetween val="between"/>
      </c:valAx>
      <c:spPr>
        <a:noFill/>
        <a:ln>
          <a:noFill/>
        </a:ln>
        <a:effectLst/>
      </c:spPr>
    </c:plotArea>
    <c:plotVisOnly val="1"/>
    <c:dispBlanksAs val="gap"/>
    <c:showDLblsOverMax val="0"/>
  </c:chart>
  <c:spPr>
    <a:noFill/>
    <a:ln>
      <a:noFill/>
    </a:ln>
    <a:effectLst/>
  </c:spPr>
  <c:txPr>
    <a:bodyPr/>
    <a:lstStyle/>
    <a:p>
      <a:pPr>
        <a:defRPr sz="1200">
          <a:solidFill>
            <a:srgbClr val="002060"/>
          </a:solidFill>
        </a:defRPr>
      </a:pPr>
      <a:endParaRPr lang="ka-GE"/>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560" b="0" i="0" u="none" strike="noStrike" kern="1200" spc="0" baseline="0">
                <a:solidFill>
                  <a:srgbClr val="002060"/>
                </a:solidFill>
                <a:latin typeface="+mn-lt"/>
                <a:ea typeface="+mn-ea"/>
                <a:cs typeface="+mn-cs"/>
              </a:defRPr>
            </a:pPr>
            <a:r>
              <a:rPr lang="ka-GE"/>
              <a:t>ნასამართლეობა </a:t>
            </a:r>
            <a:endParaRPr lang="en-US"/>
          </a:p>
        </c:rich>
      </c:tx>
      <c:layout/>
      <c:overlay val="0"/>
      <c:spPr>
        <a:noFill/>
        <a:ln>
          <a:noFill/>
        </a:ln>
        <a:effectLst/>
      </c:spPr>
      <c:txPr>
        <a:bodyPr rot="0" spcFirstLastPara="1" vertOverflow="ellipsis" vert="horz" wrap="square" anchor="ctr" anchorCtr="1"/>
        <a:lstStyle/>
        <a:p>
          <a:pPr>
            <a:defRPr sz="1560" b="0" i="0" u="none" strike="noStrike" kern="1200" spc="0" baseline="0">
              <a:solidFill>
                <a:srgbClr val="002060"/>
              </a:solidFill>
              <a:latin typeface="+mn-lt"/>
              <a:ea typeface="+mn-ea"/>
              <a:cs typeface="+mn-cs"/>
            </a:defRPr>
          </a:pPr>
          <a:endParaRPr lang="ka-GE"/>
        </a:p>
      </c:txPr>
    </c:title>
    <c:autoTitleDeleted val="0"/>
    <c:plotArea>
      <c:layout/>
      <c:barChart>
        <c:barDir val="bar"/>
        <c:grouping val="stack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300" b="0" i="0" u="none" strike="noStrike" kern="1200" baseline="0">
                    <a:solidFill>
                      <a:srgbClr val="002060"/>
                    </a:solidFill>
                    <a:latin typeface="+mn-lt"/>
                    <a:ea typeface="+mn-ea"/>
                    <a:cs typeface="+mn-cs"/>
                  </a:defRPr>
                </a:pPr>
                <a:endParaRPr lang="ka-GE"/>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'ნასამართლეობა და სასჯელი (2)'!$B$3:$B$6</c:f>
              <c:strCache>
                <c:ptCount val="4"/>
                <c:pt idx="0">
                  <c:v>პირველად ჩაიდინა დანაშაული</c:v>
                </c:pt>
                <c:pt idx="1">
                  <c:v>ნასამართლეობა გაქარწყლდა</c:v>
                </c:pt>
                <c:pt idx="2">
                  <c:v>ნასამართლეობა დარჩა ძალაში</c:v>
                </c:pt>
                <c:pt idx="3">
                  <c:v>ინფორმაცია გაურკვეველია</c:v>
                </c:pt>
              </c:strCache>
            </c:strRef>
          </c:cat>
          <c:val>
            <c:numRef>
              <c:f>'ნასამართლეობა და სასჯელი (2)'!$C$3:$C$6</c:f>
              <c:numCache>
                <c:formatCode>General</c:formatCode>
                <c:ptCount val="4"/>
                <c:pt idx="0">
                  <c:v>20</c:v>
                </c:pt>
                <c:pt idx="1">
                  <c:v>6</c:v>
                </c:pt>
                <c:pt idx="2">
                  <c:v>7</c:v>
                </c:pt>
                <c:pt idx="3">
                  <c:v>6</c:v>
                </c:pt>
              </c:numCache>
            </c:numRef>
          </c:val>
          <c:extLst xmlns:c16r2="http://schemas.microsoft.com/office/drawing/2015/06/chart">
            <c:ext xmlns:c16="http://schemas.microsoft.com/office/drawing/2014/chart" uri="{C3380CC4-5D6E-409C-BE32-E72D297353CC}">
              <c16:uniqueId val="{00000000-2670-4A80-AF81-E052AEFC7A96}"/>
            </c:ext>
          </c:extLst>
        </c:ser>
        <c:dLbls>
          <c:dLblPos val="ctr"/>
          <c:showLegendKey val="0"/>
          <c:showVal val="1"/>
          <c:showCatName val="0"/>
          <c:showSerName val="0"/>
          <c:showPercent val="0"/>
          <c:showBubbleSize val="0"/>
        </c:dLbls>
        <c:gapWidth val="150"/>
        <c:overlap val="100"/>
        <c:axId val="1439316240"/>
        <c:axId val="1439314064"/>
      </c:barChart>
      <c:catAx>
        <c:axId val="143931624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300" b="0" i="0" u="none" strike="noStrike" kern="1200" baseline="0">
                <a:solidFill>
                  <a:srgbClr val="002060"/>
                </a:solidFill>
                <a:latin typeface="+mn-lt"/>
                <a:ea typeface="+mn-ea"/>
                <a:cs typeface="+mn-cs"/>
              </a:defRPr>
            </a:pPr>
            <a:endParaRPr lang="ka-GE"/>
          </a:p>
        </c:txPr>
        <c:crossAx val="1439314064"/>
        <c:crosses val="autoZero"/>
        <c:auto val="1"/>
        <c:lblAlgn val="ctr"/>
        <c:lblOffset val="100"/>
        <c:noMultiLvlLbl val="0"/>
      </c:catAx>
      <c:valAx>
        <c:axId val="143931406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300" b="0" i="0" u="none" strike="noStrike" kern="1200" baseline="0">
                <a:solidFill>
                  <a:srgbClr val="002060"/>
                </a:solidFill>
                <a:latin typeface="+mn-lt"/>
                <a:ea typeface="+mn-ea"/>
                <a:cs typeface="+mn-cs"/>
              </a:defRPr>
            </a:pPr>
            <a:endParaRPr lang="ka-GE"/>
          </a:p>
        </c:txPr>
        <c:crossAx val="1439316240"/>
        <c:crosses val="autoZero"/>
        <c:crossBetween val="between"/>
      </c:valAx>
      <c:spPr>
        <a:noFill/>
        <a:ln>
          <a:noFill/>
        </a:ln>
        <a:effectLst/>
      </c:spPr>
    </c:plotArea>
    <c:plotVisOnly val="1"/>
    <c:dispBlanksAs val="gap"/>
    <c:showDLblsOverMax val="0"/>
  </c:chart>
  <c:spPr>
    <a:noFill/>
    <a:ln>
      <a:noFill/>
    </a:ln>
    <a:effectLst/>
  </c:spPr>
  <c:txPr>
    <a:bodyPr/>
    <a:lstStyle/>
    <a:p>
      <a:pPr>
        <a:defRPr sz="1300">
          <a:solidFill>
            <a:srgbClr val="002060"/>
          </a:solidFill>
        </a:defRPr>
      </a:pPr>
      <a:endParaRPr lang="ka-GE"/>
    </a:p>
  </c:txPr>
  <c:externalData r:id="rId3">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rgbClr val="002060"/>
                </a:solidFill>
                <a:latin typeface="+mn-lt"/>
                <a:ea typeface="+mn-ea"/>
                <a:cs typeface="+mn-cs"/>
              </a:defRPr>
            </a:pPr>
            <a:r>
              <a:rPr lang="ka-GE" sz="2000"/>
              <a:t>განათლება</a:t>
            </a:r>
            <a:endParaRPr lang="en-US" sz="2000"/>
          </a:p>
        </c:rich>
      </c:tx>
      <c:layout/>
      <c:overlay val="0"/>
      <c:spPr>
        <a:noFill/>
        <a:ln>
          <a:noFill/>
        </a:ln>
        <a:effectLst/>
      </c:spPr>
      <c:txPr>
        <a:bodyPr rot="0" spcFirstLastPara="1" vertOverflow="ellipsis" vert="horz" wrap="square" anchor="ctr" anchorCtr="1"/>
        <a:lstStyle/>
        <a:p>
          <a:pPr>
            <a:defRPr sz="2000" b="0" i="0" u="none" strike="noStrike" kern="1200" spc="0" baseline="0">
              <a:solidFill>
                <a:srgbClr val="002060"/>
              </a:solidFill>
              <a:latin typeface="+mn-lt"/>
              <a:ea typeface="+mn-ea"/>
              <a:cs typeface="+mn-cs"/>
            </a:defRPr>
          </a:pPr>
          <a:endParaRPr lang="ka-GE"/>
        </a:p>
      </c:txPr>
    </c:title>
    <c:autoTitleDeleted val="0"/>
    <c:plotArea>
      <c:layout/>
      <c:barChart>
        <c:barDir val="bar"/>
        <c:grouping val="stack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rgbClr val="002060"/>
                    </a:solidFill>
                    <a:latin typeface="+mn-lt"/>
                    <a:ea typeface="+mn-ea"/>
                    <a:cs typeface="+mn-cs"/>
                  </a:defRPr>
                </a:pPr>
                <a:endParaRPr lang="ka-GE"/>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'განათლება 2'!$B$3:$B$7</c:f>
              <c:strCache>
                <c:ptCount val="5"/>
                <c:pt idx="0">
                  <c:v>საშუალო </c:v>
                </c:pt>
                <c:pt idx="1">
                  <c:v>არასრული საშუალო</c:v>
                </c:pt>
                <c:pt idx="2">
                  <c:v>უმაღლესი</c:v>
                </c:pt>
                <c:pt idx="3">
                  <c:v>არასრული უმაღლესი</c:v>
                </c:pt>
                <c:pt idx="4">
                  <c:v>გაურკვეველია</c:v>
                </c:pt>
              </c:strCache>
            </c:strRef>
          </c:cat>
          <c:val>
            <c:numRef>
              <c:f>'განათლება 2'!$C$3:$C$7</c:f>
              <c:numCache>
                <c:formatCode>General</c:formatCode>
                <c:ptCount val="5"/>
                <c:pt idx="0">
                  <c:v>26</c:v>
                </c:pt>
                <c:pt idx="1">
                  <c:v>4</c:v>
                </c:pt>
                <c:pt idx="2">
                  <c:v>7</c:v>
                </c:pt>
                <c:pt idx="3">
                  <c:v>1</c:v>
                </c:pt>
                <c:pt idx="4">
                  <c:v>1</c:v>
                </c:pt>
              </c:numCache>
            </c:numRef>
          </c:val>
        </c:ser>
        <c:dLbls>
          <c:dLblPos val="ctr"/>
          <c:showLegendKey val="0"/>
          <c:showVal val="1"/>
          <c:showCatName val="0"/>
          <c:showSerName val="0"/>
          <c:showPercent val="0"/>
          <c:showBubbleSize val="0"/>
        </c:dLbls>
        <c:gapWidth val="150"/>
        <c:overlap val="100"/>
        <c:axId val="1439315152"/>
        <c:axId val="1439307536"/>
      </c:barChart>
      <c:catAx>
        <c:axId val="143931515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rgbClr val="002060"/>
                </a:solidFill>
                <a:latin typeface="+mn-lt"/>
                <a:ea typeface="+mn-ea"/>
                <a:cs typeface="+mn-cs"/>
              </a:defRPr>
            </a:pPr>
            <a:endParaRPr lang="ka-GE"/>
          </a:p>
        </c:txPr>
        <c:crossAx val="1439307536"/>
        <c:crosses val="autoZero"/>
        <c:auto val="1"/>
        <c:lblAlgn val="ctr"/>
        <c:lblOffset val="100"/>
        <c:noMultiLvlLbl val="0"/>
      </c:catAx>
      <c:valAx>
        <c:axId val="143930753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rgbClr val="002060"/>
                </a:solidFill>
                <a:latin typeface="+mn-lt"/>
                <a:ea typeface="+mn-ea"/>
                <a:cs typeface="+mn-cs"/>
              </a:defRPr>
            </a:pPr>
            <a:endParaRPr lang="ka-GE"/>
          </a:p>
        </c:txPr>
        <c:crossAx val="1439315152"/>
        <c:crosses val="autoZero"/>
        <c:crossBetween val="between"/>
      </c:valAx>
      <c:spPr>
        <a:noFill/>
        <a:ln>
          <a:noFill/>
        </a:ln>
        <a:effectLst/>
      </c:spPr>
    </c:plotArea>
    <c:plotVisOnly val="1"/>
    <c:dispBlanksAs val="gap"/>
    <c:showDLblsOverMax val="0"/>
  </c:chart>
  <c:spPr>
    <a:noFill/>
    <a:ln>
      <a:noFill/>
    </a:ln>
    <a:effectLst/>
  </c:spPr>
  <c:txPr>
    <a:bodyPr/>
    <a:lstStyle/>
    <a:p>
      <a:pPr>
        <a:defRPr sz="1200">
          <a:solidFill>
            <a:srgbClr val="002060"/>
          </a:solidFill>
        </a:defRPr>
      </a:pPr>
      <a:endParaRPr lang="ka-GE"/>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cap="all" spc="120" normalizeH="0" baseline="0">
                <a:solidFill>
                  <a:srgbClr val="002060"/>
                </a:solidFill>
                <a:latin typeface="+mn-lt"/>
                <a:ea typeface="+mn-ea"/>
                <a:cs typeface="+mn-cs"/>
              </a:defRPr>
            </a:pPr>
            <a:r>
              <a:rPr lang="ka-GE" sz="2500" dirty="0">
                <a:solidFill>
                  <a:srgbClr val="002060"/>
                </a:solidFill>
              </a:rPr>
              <a:t>ქალთა მკვლელობის მცდელობები- 2014-2018 წელი</a:t>
            </a:r>
            <a:endParaRPr lang="en-US" sz="2500" dirty="0">
              <a:solidFill>
                <a:srgbClr val="002060"/>
              </a:solidFill>
            </a:endParaRPr>
          </a:p>
        </c:rich>
      </c:tx>
      <c:layout>
        <c:manualLayout>
          <c:xMode val="edge"/>
          <c:yMode val="edge"/>
          <c:x val="6.9219328181527776E-2"/>
          <c:y val="1.3508367742443291E-2"/>
        </c:manualLayout>
      </c:layout>
      <c:overlay val="0"/>
      <c:spPr>
        <a:noFill/>
        <a:ln>
          <a:noFill/>
        </a:ln>
        <a:effectLst/>
      </c:spPr>
      <c:txPr>
        <a:bodyPr rot="0" spcFirstLastPara="1" vertOverflow="ellipsis" vert="horz" wrap="square" anchor="ctr" anchorCtr="1"/>
        <a:lstStyle/>
        <a:p>
          <a:pPr>
            <a:defRPr sz="1800" b="1" i="0" u="none" strike="noStrike" kern="1200" cap="all" spc="120" normalizeH="0" baseline="0">
              <a:solidFill>
                <a:srgbClr val="002060"/>
              </a:solidFill>
              <a:latin typeface="+mn-lt"/>
              <a:ea typeface="+mn-ea"/>
              <a:cs typeface="+mn-cs"/>
            </a:defRPr>
          </a:pPr>
          <a:endParaRPr lang="ka-GE"/>
        </a:p>
      </c:txPr>
    </c:title>
    <c:autoTitleDeleted val="0"/>
    <c:plotArea>
      <c:layout>
        <c:manualLayout>
          <c:layoutTarget val="inner"/>
          <c:xMode val="edge"/>
          <c:yMode val="edge"/>
          <c:x val="5.0183773373240629E-3"/>
          <c:y val="0.2419803905301024"/>
          <c:w val="0.97239892464471767"/>
          <c:h val="0.59652696674388772"/>
        </c:manualLayout>
      </c:layout>
      <c:barChart>
        <c:barDir val="col"/>
        <c:grouping val="clustered"/>
        <c:varyColors val="0"/>
        <c:ser>
          <c:idx val="0"/>
          <c:order val="0"/>
          <c:tx>
            <c:strRef>
              <c:f>'ქალთა მკვლელობები'!$A$11</c:f>
              <c:strCache>
                <c:ptCount val="1"/>
                <c:pt idx="0">
                  <c:v>სულ</c:v>
                </c:pt>
              </c:strCache>
            </c:strRef>
          </c:tx>
          <c:spPr>
            <a:solidFill>
              <a:schemeClr val="accent1"/>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500" b="0" i="0" u="none" strike="noStrike" kern="1200" baseline="0">
                    <a:solidFill>
                      <a:schemeClr val="tx1">
                        <a:lumMod val="50000"/>
                        <a:lumOff val="50000"/>
                      </a:schemeClr>
                    </a:solidFill>
                    <a:latin typeface="+mn-lt"/>
                    <a:ea typeface="+mn-ea"/>
                    <a:cs typeface="+mn-cs"/>
                  </a:defRPr>
                </a:pPr>
                <a:endParaRPr lang="ka-GE"/>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'ქალთა მკვლელობები'!$B$10:$F$10</c:f>
              <c:strCache>
                <c:ptCount val="5"/>
                <c:pt idx="0">
                  <c:v>2014 წელი</c:v>
                </c:pt>
                <c:pt idx="1">
                  <c:v>2015 წელი</c:v>
                </c:pt>
                <c:pt idx="2">
                  <c:v>2016 წელი</c:v>
                </c:pt>
                <c:pt idx="3">
                  <c:v>2017 წელი</c:v>
                </c:pt>
                <c:pt idx="4">
                  <c:v>2018 წელი</c:v>
                </c:pt>
              </c:strCache>
            </c:strRef>
          </c:cat>
          <c:val>
            <c:numRef>
              <c:f>'ქალთა მკვლელობები'!$B$11:$F$11</c:f>
              <c:numCache>
                <c:formatCode>General</c:formatCode>
                <c:ptCount val="5"/>
                <c:pt idx="0">
                  <c:v>12</c:v>
                </c:pt>
                <c:pt idx="1">
                  <c:v>12</c:v>
                </c:pt>
                <c:pt idx="2">
                  <c:v>9</c:v>
                </c:pt>
                <c:pt idx="3">
                  <c:v>18</c:v>
                </c:pt>
                <c:pt idx="4">
                  <c:v>18</c:v>
                </c:pt>
              </c:numCache>
            </c:numRef>
          </c:val>
          <c:extLst xmlns:c16r2="http://schemas.microsoft.com/office/drawing/2015/06/chart">
            <c:ext xmlns:c16="http://schemas.microsoft.com/office/drawing/2014/chart" uri="{C3380CC4-5D6E-409C-BE32-E72D297353CC}">
              <c16:uniqueId val="{00000000-4307-4BFD-AE40-6C7CAB596EC2}"/>
            </c:ext>
          </c:extLst>
        </c:ser>
        <c:ser>
          <c:idx val="1"/>
          <c:order val="1"/>
          <c:tx>
            <c:strRef>
              <c:f>'ქალთა მკვლელობები'!$A$12</c:f>
              <c:strCache>
                <c:ptCount val="1"/>
                <c:pt idx="0">
                  <c:v>ოჯახური დანაშაულის ნიშნით</c:v>
                </c:pt>
              </c:strCache>
            </c:strRef>
          </c:tx>
          <c:spPr>
            <a:solidFill>
              <a:schemeClr val="accent2"/>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500" b="0" i="0" u="none" strike="noStrike" kern="1200" baseline="0">
                    <a:solidFill>
                      <a:schemeClr val="tx1">
                        <a:lumMod val="50000"/>
                        <a:lumOff val="50000"/>
                      </a:schemeClr>
                    </a:solidFill>
                    <a:latin typeface="+mn-lt"/>
                    <a:ea typeface="+mn-ea"/>
                    <a:cs typeface="+mn-cs"/>
                  </a:defRPr>
                </a:pPr>
                <a:endParaRPr lang="ka-GE"/>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'ქალთა მკვლელობები'!$B$10:$F$10</c:f>
              <c:strCache>
                <c:ptCount val="5"/>
                <c:pt idx="0">
                  <c:v>2014 წელი</c:v>
                </c:pt>
                <c:pt idx="1">
                  <c:v>2015 წელი</c:v>
                </c:pt>
                <c:pt idx="2">
                  <c:v>2016 წელი</c:v>
                </c:pt>
                <c:pt idx="3">
                  <c:v>2017 წელი</c:v>
                </c:pt>
                <c:pt idx="4">
                  <c:v>2018 წელი</c:v>
                </c:pt>
              </c:strCache>
            </c:strRef>
          </c:cat>
          <c:val>
            <c:numRef>
              <c:f>'ქალთა მკვლელობები'!$B$12:$F$12</c:f>
              <c:numCache>
                <c:formatCode>General</c:formatCode>
                <c:ptCount val="5"/>
                <c:pt idx="0">
                  <c:v>8</c:v>
                </c:pt>
                <c:pt idx="1">
                  <c:v>7</c:v>
                </c:pt>
                <c:pt idx="2">
                  <c:v>5</c:v>
                </c:pt>
                <c:pt idx="3">
                  <c:v>12</c:v>
                </c:pt>
                <c:pt idx="4">
                  <c:v>9</c:v>
                </c:pt>
              </c:numCache>
            </c:numRef>
          </c:val>
          <c:extLst xmlns:c16r2="http://schemas.microsoft.com/office/drawing/2015/06/chart">
            <c:ext xmlns:c16="http://schemas.microsoft.com/office/drawing/2014/chart" uri="{C3380CC4-5D6E-409C-BE32-E72D297353CC}">
              <c16:uniqueId val="{00000001-4307-4BFD-AE40-6C7CAB596EC2}"/>
            </c:ext>
          </c:extLst>
        </c:ser>
        <c:ser>
          <c:idx val="2"/>
          <c:order val="2"/>
          <c:tx>
            <c:strRef>
              <c:f>'ქალთა მკვლელობები'!$A$13</c:f>
              <c:strCache>
                <c:ptCount val="1"/>
                <c:pt idx="0">
                  <c:v>სხვა მოტივი</c:v>
                </c:pt>
              </c:strCache>
            </c:strRef>
          </c:tx>
          <c:spPr>
            <a:solidFill>
              <a:schemeClr val="accent3"/>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500" b="0" i="0" u="none" strike="noStrike" kern="1200" baseline="0">
                    <a:solidFill>
                      <a:schemeClr val="tx1">
                        <a:lumMod val="50000"/>
                        <a:lumOff val="50000"/>
                      </a:schemeClr>
                    </a:solidFill>
                    <a:latin typeface="+mn-lt"/>
                    <a:ea typeface="+mn-ea"/>
                    <a:cs typeface="+mn-cs"/>
                  </a:defRPr>
                </a:pPr>
                <a:endParaRPr lang="ka-GE"/>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'ქალთა მკვლელობები'!$B$10:$F$10</c:f>
              <c:strCache>
                <c:ptCount val="5"/>
                <c:pt idx="0">
                  <c:v>2014 წელი</c:v>
                </c:pt>
                <c:pt idx="1">
                  <c:v>2015 წელი</c:v>
                </c:pt>
                <c:pt idx="2">
                  <c:v>2016 წელი</c:v>
                </c:pt>
                <c:pt idx="3">
                  <c:v>2017 წელი</c:v>
                </c:pt>
                <c:pt idx="4">
                  <c:v>2018 წელი</c:v>
                </c:pt>
              </c:strCache>
            </c:strRef>
          </c:cat>
          <c:val>
            <c:numRef>
              <c:f>'ქალთა მკვლელობები'!$B$13:$F$13</c:f>
              <c:numCache>
                <c:formatCode>General</c:formatCode>
                <c:ptCount val="5"/>
                <c:pt idx="0">
                  <c:v>4</c:v>
                </c:pt>
                <c:pt idx="1">
                  <c:v>5</c:v>
                </c:pt>
                <c:pt idx="2">
                  <c:v>4</c:v>
                </c:pt>
                <c:pt idx="3">
                  <c:v>3</c:v>
                </c:pt>
                <c:pt idx="4">
                  <c:v>7</c:v>
                </c:pt>
              </c:numCache>
            </c:numRef>
          </c:val>
          <c:extLst xmlns:c16r2="http://schemas.microsoft.com/office/drawing/2015/06/chart">
            <c:ext xmlns:c16="http://schemas.microsoft.com/office/drawing/2014/chart" uri="{C3380CC4-5D6E-409C-BE32-E72D297353CC}">
              <c16:uniqueId val="{00000002-4307-4BFD-AE40-6C7CAB596EC2}"/>
            </c:ext>
          </c:extLst>
        </c:ser>
        <c:ser>
          <c:idx val="3"/>
          <c:order val="3"/>
          <c:tx>
            <c:strRef>
              <c:f>'ქალთა მკვლელობები'!$A$14</c:f>
              <c:strCache>
                <c:ptCount val="1"/>
                <c:pt idx="0">
                  <c:v>თითმკვლელობის ცდამდე მიყვანა </c:v>
                </c:pt>
              </c:strCache>
            </c:strRef>
          </c:tx>
          <c:spPr>
            <a:solidFill>
              <a:schemeClr val="accent4"/>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500" b="0" i="0" u="none" strike="noStrike" kern="1200" baseline="0">
                    <a:solidFill>
                      <a:schemeClr val="tx1">
                        <a:lumMod val="50000"/>
                        <a:lumOff val="50000"/>
                      </a:schemeClr>
                    </a:solidFill>
                    <a:latin typeface="+mn-lt"/>
                    <a:ea typeface="+mn-ea"/>
                    <a:cs typeface="+mn-cs"/>
                  </a:defRPr>
                </a:pPr>
                <a:endParaRPr lang="ka-GE"/>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'ქალთა მკვლელობები'!$B$10:$F$10</c:f>
              <c:strCache>
                <c:ptCount val="5"/>
                <c:pt idx="0">
                  <c:v>2014 წელი</c:v>
                </c:pt>
                <c:pt idx="1">
                  <c:v>2015 წელი</c:v>
                </c:pt>
                <c:pt idx="2">
                  <c:v>2016 წელი</c:v>
                </c:pt>
                <c:pt idx="3">
                  <c:v>2017 წელი</c:v>
                </c:pt>
                <c:pt idx="4">
                  <c:v>2018 წელი</c:v>
                </c:pt>
              </c:strCache>
            </c:strRef>
          </c:cat>
          <c:val>
            <c:numRef>
              <c:f>'ქალთა მკვლელობები'!$B$14:$F$14</c:f>
              <c:numCache>
                <c:formatCode>General</c:formatCode>
                <c:ptCount val="5"/>
                <c:pt idx="0">
                  <c:v>0</c:v>
                </c:pt>
                <c:pt idx="1">
                  <c:v>0</c:v>
                </c:pt>
                <c:pt idx="2">
                  <c:v>0</c:v>
                </c:pt>
                <c:pt idx="3">
                  <c:v>3</c:v>
                </c:pt>
                <c:pt idx="4">
                  <c:v>2</c:v>
                </c:pt>
              </c:numCache>
            </c:numRef>
          </c:val>
          <c:extLst xmlns:c16r2="http://schemas.microsoft.com/office/drawing/2015/06/chart">
            <c:ext xmlns:c16="http://schemas.microsoft.com/office/drawing/2014/chart" uri="{C3380CC4-5D6E-409C-BE32-E72D297353CC}">
              <c16:uniqueId val="{00000003-4307-4BFD-AE40-6C7CAB596EC2}"/>
            </c:ext>
          </c:extLst>
        </c:ser>
        <c:dLbls>
          <c:dLblPos val="outEnd"/>
          <c:showLegendKey val="0"/>
          <c:showVal val="1"/>
          <c:showCatName val="0"/>
          <c:showSerName val="0"/>
          <c:showPercent val="0"/>
          <c:showBubbleSize val="0"/>
        </c:dLbls>
        <c:gapWidth val="444"/>
        <c:overlap val="-90"/>
        <c:axId val="1377590352"/>
        <c:axId val="1377582192"/>
      </c:barChart>
      <c:catAx>
        <c:axId val="1377590352"/>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500" b="0" i="0" u="none" strike="noStrike" kern="1200" cap="all" spc="120" normalizeH="0" baseline="0">
                <a:solidFill>
                  <a:srgbClr val="002060"/>
                </a:solidFill>
                <a:latin typeface="+mn-lt"/>
                <a:ea typeface="+mn-ea"/>
                <a:cs typeface="+mn-cs"/>
              </a:defRPr>
            </a:pPr>
            <a:endParaRPr lang="ka-GE"/>
          </a:p>
        </c:txPr>
        <c:crossAx val="1377582192"/>
        <c:crosses val="autoZero"/>
        <c:auto val="1"/>
        <c:lblAlgn val="ctr"/>
        <c:lblOffset val="100"/>
        <c:noMultiLvlLbl val="0"/>
      </c:catAx>
      <c:valAx>
        <c:axId val="1377582192"/>
        <c:scaling>
          <c:orientation val="minMax"/>
        </c:scaling>
        <c:delete val="1"/>
        <c:axPos val="l"/>
        <c:numFmt formatCode="General" sourceLinked="1"/>
        <c:majorTickMark val="none"/>
        <c:minorTickMark val="none"/>
        <c:tickLblPos val="nextTo"/>
        <c:crossAx val="1377590352"/>
        <c:crosses val="autoZero"/>
        <c:crossBetween val="between"/>
      </c:valAx>
      <c:spPr>
        <a:noFill/>
        <a:ln>
          <a:noFill/>
        </a:ln>
        <a:effectLst/>
      </c:spPr>
    </c:plotArea>
    <c:legend>
      <c:legendPos val="t"/>
      <c:layout>
        <c:manualLayout>
          <c:xMode val="edge"/>
          <c:yMode val="edge"/>
          <c:x val="2.1144359946473283E-2"/>
          <c:y val="0.93326611058992215"/>
          <c:w val="0.89999994072782674"/>
          <c:h val="6.5182873517004594E-2"/>
        </c:manualLayout>
      </c:layout>
      <c:overlay val="0"/>
      <c:spPr>
        <a:noFill/>
        <a:ln>
          <a:noFill/>
        </a:ln>
        <a:effectLst/>
      </c:spPr>
      <c:txPr>
        <a:bodyPr rot="0" spcFirstLastPara="1" vertOverflow="ellipsis" vert="horz" wrap="square" anchor="ctr" anchorCtr="1"/>
        <a:lstStyle/>
        <a:p>
          <a:pPr>
            <a:defRPr sz="1500" b="0" i="0" u="none" strike="noStrike" kern="1200" baseline="0">
              <a:solidFill>
                <a:srgbClr val="002060"/>
              </a:solidFill>
              <a:latin typeface="+mn-lt"/>
              <a:ea typeface="+mn-ea"/>
              <a:cs typeface="+mn-cs"/>
            </a:defRPr>
          </a:pPr>
          <a:endParaRPr lang="ka-GE"/>
        </a:p>
      </c:txPr>
    </c:legend>
    <c:plotVisOnly val="1"/>
    <c:dispBlanksAs val="gap"/>
    <c:showDLblsOverMax val="0"/>
  </c:chart>
  <c:spPr>
    <a:noFill/>
    <a:ln>
      <a:noFill/>
    </a:ln>
    <a:effectLst/>
  </c:spPr>
  <c:txPr>
    <a:bodyPr/>
    <a:lstStyle/>
    <a:p>
      <a:pPr>
        <a:defRPr sz="1500"/>
      </a:pPr>
      <a:endParaRPr lang="ka-GE"/>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dLbls>
          <c:dLblPos val="ctr"/>
          <c:showLegendKey val="0"/>
          <c:showVal val="0"/>
          <c:showCatName val="0"/>
          <c:showSerName val="0"/>
          <c:showPercent val="1"/>
          <c:showBubbleSize val="0"/>
          <c:showLeaderLines val="0"/>
        </c:dLbls>
        <c:firstSliceAng val="0"/>
      </c:pieChart>
      <c:spPr>
        <a:noFill/>
        <a:ln>
          <a:noFill/>
        </a:ln>
        <a:effectLst/>
      </c:spPr>
    </c:plotArea>
    <c:legend>
      <c:legendPos val="b"/>
      <c:layout>
        <c:manualLayout>
          <c:xMode val="edge"/>
          <c:yMode val="edge"/>
          <c:x val="0"/>
          <c:y val="0.6550579348313168"/>
          <c:w val="1"/>
          <c:h val="0.24402574678165229"/>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ka-GE"/>
        </a:p>
      </c:txPr>
    </c:legend>
    <c:plotVisOnly val="1"/>
    <c:dispBlanksAs val="gap"/>
    <c:showDLblsOverMax val="0"/>
  </c:chart>
  <c:spPr>
    <a:noFill/>
    <a:ln>
      <a:noFill/>
    </a:ln>
    <a:effectLst/>
  </c:spPr>
  <c:txPr>
    <a:bodyPr/>
    <a:lstStyle/>
    <a:p>
      <a:pPr>
        <a:defRPr/>
      </a:pPr>
      <a:endParaRPr lang="ka-GE"/>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560" b="1" i="0" u="none" strike="noStrike" kern="1200" cap="all" spc="120" normalizeH="0" baseline="0">
                <a:solidFill>
                  <a:srgbClr val="002060"/>
                </a:solidFill>
                <a:latin typeface="+mn-lt"/>
                <a:ea typeface="+mn-ea"/>
                <a:cs typeface="+mn-cs"/>
              </a:defRPr>
            </a:pPr>
            <a:r>
              <a:rPr lang="ka-GE">
                <a:solidFill>
                  <a:srgbClr val="002060"/>
                </a:solidFill>
              </a:rPr>
              <a:t>დანაშაულის ჩამდენი ოჯახის წევრები 32</a:t>
            </a:r>
            <a:endParaRPr lang="en-US">
              <a:solidFill>
                <a:srgbClr val="002060"/>
              </a:solidFill>
            </a:endParaRPr>
          </a:p>
        </c:rich>
      </c:tx>
      <c:layout>
        <c:manualLayout>
          <c:xMode val="edge"/>
          <c:yMode val="edge"/>
          <c:x val="0.12843794480087103"/>
          <c:y val="2.062780536122617E-2"/>
        </c:manualLayout>
      </c:layout>
      <c:overlay val="0"/>
      <c:spPr>
        <a:noFill/>
        <a:ln>
          <a:noFill/>
        </a:ln>
        <a:effectLst/>
      </c:spPr>
      <c:txPr>
        <a:bodyPr rot="0" spcFirstLastPara="1" vertOverflow="ellipsis" vert="horz" wrap="square" anchor="ctr" anchorCtr="1"/>
        <a:lstStyle/>
        <a:p>
          <a:pPr>
            <a:defRPr sz="1560" b="1" i="0" u="none" strike="noStrike" kern="1200" cap="all" spc="120" normalizeH="0" baseline="0">
              <a:solidFill>
                <a:srgbClr val="002060"/>
              </a:solidFill>
              <a:latin typeface="+mn-lt"/>
              <a:ea typeface="+mn-ea"/>
              <a:cs typeface="+mn-cs"/>
            </a:defRPr>
          </a:pPr>
          <a:endParaRPr lang="ka-GE"/>
        </a:p>
      </c:txPr>
    </c:title>
    <c:autoTitleDeleted val="0"/>
    <c:plotArea>
      <c:layout/>
      <c:barChart>
        <c:barDir val="bar"/>
        <c:grouping val="stack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300" b="0" i="0" u="none" strike="noStrike" kern="1200" baseline="0">
                    <a:solidFill>
                      <a:schemeClr val="lt1"/>
                    </a:solidFill>
                    <a:latin typeface="+mn-lt"/>
                    <a:ea typeface="+mn-ea"/>
                    <a:cs typeface="+mn-cs"/>
                  </a:defRPr>
                </a:pPr>
                <a:endParaRPr lang="ka-GE"/>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'დანაშაულის ჩამდენი'!$B$3:$B$13</c:f>
              <c:strCache>
                <c:ptCount val="11"/>
                <c:pt idx="0">
                  <c:v>ქმარი</c:v>
                </c:pt>
                <c:pt idx="1">
                  <c:v>პარტნიორი</c:v>
                </c:pt>
                <c:pt idx="2">
                  <c:v>ყოფილი ქმარი</c:v>
                </c:pt>
                <c:pt idx="3">
                  <c:v>შვილი</c:v>
                </c:pt>
                <c:pt idx="4">
                  <c:v>სიძე</c:v>
                </c:pt>
                <c:pt idx="5">
                  <c:v>მაზლი</c:v>
                </c:pt>
                <c:pt idx="6">
                  <c:v>პარტნიორის შვილი</c:v>
                </c:pt>
                <c:pt idx="7">
                  <c:v>ძმისშვილი</c:v>
                </c:pt>
                <c:pt idx="8">
                  <c:v>ნათლულის შვილი</c:v>
                </c:pt>
                <c:pt idx="9">
                  <c:v>მამინაცვალი</c:v>
                </c:pt>
                <c:pt idx="10">
                  <c:v>დაზარალებულთან მცხოვრები </c:v>
                </c:pt>
              </c:strCache>
            </c:strRef>
          </c:cat>
          <c:val>
            <c:numRef>
              <c:f>'დანაშაულის ჩამდენი'!$C$3:$C$13</c:f>
              <c:numCache>
                <c:formatCode>General</c:formatCode>
                <c:ptCount val="11"/>
                <c:pt idx="0">
                  <c:v>12</c:v>
                </c:pt>
                <c:pt idx="1">
                  <c:v>5</c:v>
                </c:pt>
                <c:pt idx="2">
                  <c:v>4</c:v>
                </c:pt>
                <c:pt idx="3">
                  <c:v>4</c:v>
                </c:pt>
                <c:pt idx="4">
                  <c:v>1</c:v>
                </c:pt>
                <c:pt idx="5">
                  <c:v>1</c:v>
                </c:pt>
                <c:pt idx="6">
                  <c:v>1</c:v>
                </c:pt>
                <c:pt idx="7">
                  <c:v>1</c:v>
                </c:pt>
                <c:pt idx="8">
                  <c:v>1</c:v>
                </c:pt>
                <c:pt idx="9">
                  <c:v>1</c:v>
                </c:pt>
                <c:pt idx="10">
                  <c:v>1</c:v>
                </c:pt>
              </c:numCache>
            </c:numRef>
          </c:val>
          <c:extLst xmlns:c16r2="http://schemas.microsoft.com/office/drawing/2015/06/chart">
            <c:ext xmlns:c16="http://schemas.microsoft.com/office/drawing/2014/chart" uri="{C3380CC4-5D6E-409C-BE32-E72D297353CC}">
              <c16:uniqueId val="{00000000-77AF-4BB5-9AFA-756217D48EFF}"/>
            </c:ext>
          </c:extLst>
        </c:ser>
        <c:dLbls>
          <c:dLblPos val="ctr"/>
          <c:showLegendKey val="0"/>
          <c:showVal val="1"/>
          <c:showCatName val="0"/>
          <c:showSerName val="0"/>
          <c:showPercent val="0"/>
          <c:showBubbleSize val="0"/>
        </c:dLbls>
        <c:gapWidth val="79"/>
        <c:overlap val="100"/>
        <c:axId val="1377581104"/>
        <c:axId val="1377581648"/>
      </c:barChart>
      <c:catAx>
        <c:axId val="137758110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300" b="0" i="0" u="none" strike="noStrike" kern="1200" cap="all" spc="120" normalizeH="0" baseline="0">
                <a:solidFill>
                  <a:srgbClr val="002060"/>
                </a:solidFill>
                <a:latin typeface="+mn-lt"/>
                <a:ea typeface="+mn-ea"/>
                <a:cs typeface="+mn-cs"/>
              </a:defRPr>
            </a:pPr>
            <a:endParaRPr lang="ka-GE"/>
          </a:p>
        </c:txPr>
        <c:crossAx val="1377581648"/>
        <c:crosses val="autoZero"/>
        <c:auto val="1"/>
        <c:lblAlgn val="ctr"/>
        <c:lblOffset val="100"/>
        <c:noMultiLvlLbl val="0"/>
      </c:catAx>
      <c:valAx>
        <c:axId val="1377581648"/>
        <c:scaling>
          <c:orientation val="minMax"/>
        </c:scaling>
        <c:delete val="1"/>
        <c:axPos val="b"/>
        <c:numFmt formatCode="General" sourceLinked="1"/>
        <c:majorTickMark val="none"/>
        <c:minorTickMark val="none"/>
        <c:tickLblPos val="nextTo"/>
        <c:crossAx val="1377581104"/>
        <c:crosses val="autoZero"/>
        <c:crossBetween val="between"/>
      </c:valAx>
      <c:spPr>
        <a:noFill/>
        <a:ln>
          <a:noFill/>
        </a:ln>
        <a:effectLst/>
      </c:spPr>
    </c:plotArea>
    <c:plotVisOnly val="1"/>
    <c:dispBlanksAs val="gap"/>
    <c:showDLblsOverMax val="0"/>
  </c:chart>
  <c:spPr>
    <a:noFill/>
    <a:ln>
      <a:noFill/>
    </a:ln>
    <a:effectLst/>
  </c:spPr>
  <c:txPr>
    <a:bodyPr/>
    <a:lstStyle/>
    <a:p>
      <a:pPr>
        <a:defRPr sz="1300"/>
      </a:pPr>
      <a:endParaRPr lang="ka-GE"/>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560" b="1" i="0" u="none" strike="noStrike" kern="1200" cap="all" spc="120" normalizeH="0" baseline="0">
                <a:solidFill>
                  <a:srgbClr val="002060"/>
                </a:solidFill>
                <a:latin typeface="+mn-lt"/>
                <a:ea typeface="+mn-ea"/>
                <a:cs typeface="+mn-cs"/>
              </a:defRPr>
            </a:pPr>
            <a:r>
              <a:rPr lang="ka-GE"/>
              <a:t>დანაშაულის ჩამდენი გარეშე პირები 14</a:t>
            </a:r>
            <a:endParaRPr lang="en-US"/>
          </a:p>
        </c:rich>
      </c:tx>
      <c:layout/>
      <c:overlay val="0"/>
      <c:spPr>
        <a:noFill/>
        <a:ln>
          <a:noFill/>
        </a:ln>
        <a:effectLst/>
      </c:spPr>
      <c:txPr>
        <a:bodyPr rot="0" spcFirstLastPara="1" vertOverflow="ellipsis" vert="horz" wrap="square" anchor="ctr" anchorCtr="1"/>
        <a:lstStyle/>
        <a:p>
          <a:pPr>
            <a:defRPr sz="1560" b="1" i="0" u="none" strike="noStrike" kern="1200" cap="all" spc="120" normalizeH="0" baseline="0">
              <a:solidFill>
                <a:srgbClr val="002060"/>
              </a:solidFill>
              <a:latin typeface="+mn-lt"/>
              <a:ea typeface="+mn-ea"/>
              <a:cs typeface="+mn-cs"/>
            </a:defRPr>
          </a:pPr>
          <a:endParaRPr lang="ka-GE"/>
        </a:p>
      </c:txPr>
    </c:title>
    <c:autoTitleDeleted val="0"/>
    <c:plotArea>
      <c:layout/>
      <c:barChart>
        <c:barDir val="bar"/>
        <c:grouping val="stack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300" b="0" i="0" u="none" strike="noStrike" kern="1200" baseline="0">
                    <a:solidFill>
                      <a:schemeClr val="bg1"/>
                    </a:solidFill>
                    <a:latin typeface="+mn-lt"/>
                    <a:ea typeface="+mn-ea"/>
                    <a:cs typeface="+mn-cs"/>
                  </a:defRPr>
                </a:pPr>
                <a:endParaRPr lang="ka-GE"/>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'დანაშაულის ჩამდენი'!$E$3:$E$10</c:f>
              <c:strCache>
                <c:ptCount val="8"/>
                <c:pt idx="0">
                  <c:v>სუფრაზე გაცნობილი</c:v>
                </c:pt>
                <c:pt idx="1">
                  <c:v>შვილის ყოფილი შეყვარებული </c:v>
                </c:pt>
                <c:pt idx="2">
                  <c:v>მეზობელი (თანასოფლელი)</c:v>
                </c:pt>
                <c:pt idx="3">
                  <c:v>შეყვარებული</c:v>
                </c:pt>
                <c:pt idx="4">
                  <c:v>უცნობი კაცი </c:v>
                </c:pt>
                <c:pt idx="5">
                  <c:v>ბინის თანადამქირავებელი </c:v>
                </c:pt>
                <c:pt idx="6">
                  <c:v>ნაცნობი კაცი </c:v>
                </c:pt>
                <c:pt idx="7">
                  <c:v>მეგობრის პარტნიორი </c:v>
                </c:pt>
              </c:strCache>
            </c:strRef>
          </c:cat>
          <c:val>
            <c:numRef>
              <c:f>'დანაშაულის ჩამდენი'!$F$3:$F$10</c:f>
              <c:numCache>
                <c:formatCode>General</c:formatCode>
                <c:ptCount val="8"/>
                <c:pt idx="0">
                  <c:v>2</c:v>
                </c:pt>
                <c:pt idx="1">
                  <c:v>1</c:v>
                </c:pt>
                <c:pt idx="2">
                  <c:v>3</c:v>
                </c:pt>
                <c:pt idx="3">
                  <c:v>3</c:v>
                </c:pt>
                <c:pt idx="4">
                  <c:v>2</c:v>
                </c:pt>
                <c:pt idx="5">
                  <c:v>1</c:v>
                </c:pt>
                <c:pt idx="6">
                  <c:v>1</c:v>
                </c:pt>
                <c:pt idx="7">
                  <c:v>1</c:v>
                </c:pt>
              </c:numCache>
            </c:numRef>
          </c:val>
        </c:ser>
        <c:dLbls>
          <c:dLblPos val="ctr"/>
          <c:showLegendKey val="0"/>
          <c:showVal val="1"/>
          <c:showCatName val="0"/>
          <c:showSerName val="0"/>
          <c:showPercent val="0"/>
          <c:showBubbleSize val="0"/>
        </c:dLbls>
        <c:gapWidth val="79"/>
        <c:overlap val="100"/>
        <c:axId val="1377583824"/>
        <c:axId val="1377584368"/>
      </c:barChart>
      <c:catAx>
        <c:axId val="137758382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300" b="0" i="0" u="none" strike="noStrike" kern="1200" cap="all" spc="120" normalizeH="0" baseline="0">
                <a:solidFill>
                  <a:srgbClr val="002060"/>
                </a:solidFill>
                <a:latin typeface="+mn-lt"/>
                <a:ea typeface="+mn-ea"/>
                <a:cs typeface="+mn-cs"/>
              </a:defRPr>
            </a:pPr>
            <a:endParaRPr lang="ka-GE"/>
          </a:p>
        </c:txPr>
        <c:crossAx val="1377584368"/>
        <c:crosses val="autoZero"/>
        <c:auto val="1"/>
        <c:lblAlgn val="ctr"/>
        <c:lblOffset val="100"/>
        <c:noMultiLvlLbl val="0"/>
      </c:catAx>
      <c:valAx>
        <c:axId val="1377584368"/>
        <c:scaling>
          <c:orientation val="minMax"/>
        </c:scaling>
        <c:delete val="1"/>
        <c:axPos val="b"/>
        <c:numFmt formatCode="General" sourceLinked="1"/>
        <c:majorTickMark val="none"/>
        <c:minorTickMark val="none"/>
        <c:tickLblPos val="nextTo"/>
        <c:crossAx val="1377583824"/>
        <c:crosses val="autoZero"/>
        <c:crossBetween val="between"/>
      </c:valAx>
      <c:spPr>
        <a:noFill/>
        <a:ln>
          <a:noFill/>
        </a:ln>
        <a:effectLst/>
      </c:spPr>
    </c:plotArea>
    <c:plotVisOnly val="1"/>
    <c:dispBlanksAs val="gap"/>
    <c:showDLblsOverMax val="0"/>
  </c:chart>
  <c:spPr>
    <a:noFill/>
    <a:ln>
      <a:noFill/>
    </a:ln>
    <a:effectLst/>
  </c:spPr>
  <c:txPr>
    <a:bodyPr/>
    <a:lstStyle/>
    <a:p>
      <a:pPr>
        <a:defRPr sz="1300">
          <a:solidFill>
            <a:srgbClr val="002060"/>
          </a:solidFill>
        </a:defRPr>
      </a:pPr>
      <a:endParaRPr lang="ka-GE"/>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rgbClr val="002060"/>
                </a:solidFill>
                <a:latin typeface="+mn-lt"/>
                <a:ea typeface="+mn-ea"/>
                <a:cs typeface="+mn-cs"/>
              </a:defRPr>
            </a:pPr>
            <a:r>
              <a:rPr lang="ka-GE" sz="1600">
                <a:solidFill>
                  <a:srgbClr val="002060"/>
                </a:solidFill>
              </a:rPr>
              <a:t>დანაშაულის ჩადენის ადგილი</a:t>
            </a:r>
            <a:endParaRPr lang="en-US" sz="1600">
              <a:solidFill>
                <a:srgbClr val="002060"/>
              </a:solidFill>
            </a:endParaRPr>
          </a:p>
        </c:rich>
      </c:tx>
      <c:layout>
        <c:manualLayout>
          <c:xMode val="edge"/>
          <c:yMode val="edge"/>
          <c:x val="0.24503921207441867"/>
          <c:y val="0"/>
        </c:manualLayout>
      </c:layout>
      <c:overlay val="0"/>
      <c:spPr>
        <a:noFill/>
        <a:ln>
          <a:noFill/>
        </a:ln>
        <a:effectLst/>
      </c:spPr>
      <c:txPr>
        <a:bodyPr rot="0" spcFirstLastPara="1" vertOverflow="ellipsis" vert="horz" wrap="square" anchor="ctr" anchorCtr="1"/>
        <a:lstStyle/>
        <a:p>
          <a:pPr>
            <a:defRPr sz="1600" b="0" i="0" u="none" strike="noStrike" kern="1200" spc="0" baseline="0">
              <a:solidFill>
                <a:srgbClr val="002060"/>
              </a:solidFill>
              <a:latin typeface="+mn-lt"/>
              <a:ea typeface="+mn-ea"/>
              <a:cs typeface="+mn-cs"/>
            </a:defRPr>
          </a:pPr>
          <a:endParaRPr lang="ka-GE"/>
        </a:p>
      </c:txPr>
    </c:title>
    <c:autoTitleDeleted val="0"/>
    <c:plotArea>
      <c:layout/>
      <c:barChart>
        <c:barDir val="bar"/>
        <c:grouping val="stacked"/>
        <c:varyColors val="0"/>
        <c:ser>
          <c:idx val="0"/>
          <c:order val="0"/>
          <c:spPr>
            <a:solidFill>
              <a:schemeClr val="accent1"/>
            </a:solidFill>
            <a:ln>
              <a:noFill/>
            </a:ln>
            <a:effectLst/>
          </c:spPr>
          <c:invertIfNegative val="0"/>
          <c:dLbls>
            <c:dLbl>
              <c:idx val="0"/>
              <c:layout/>
              <c:tx>
                <c:rich>
                  <a:bodyPr/>
                  <a:lstStyle/>
                  <a:p>
                    <a:fld id="{EA3235B9-D415-4C68-989A-42B15A8165B7}" type="VALUE">
                      <a:rPr lang="en-US" baseline="0"/>
                      <a:pPr/>
                      <a:t>[VALUE]</a:t>
                    </a:fld>
                    <a:endParaRPr lang="ka-GE"/>
                  </a:p>
                </c:rich>
              </c:tx>
              <c:dLblPos val="ctr"/>
              <c:showLegendKey val="0"/>
              <c:showVal val="1"/>
              <c:showCatName val="1"/>
              <c:showSerName val="0"/>
              <c:showPercent val="0"/>
              <c:showBubbleSize val="0"/>
              <c:extLst xmlns:c16r2="http://schemas.microsoft.com/office/drawing/2015/06/chart">
                <c:ext xmlns:c16="http://schemas.microsoft.com/office/drawing/2014/chart" uri="{C3380CC4-5D6E-409C-BE32-E72D297353CC}">
                  <c16:uniqueId val="{00000000-9BFD-4EDA-B7E5-F4E143DEECC9}"/>
                </c:ext>
                <c:ext xmlns:c15="http://schemas.microsoft.com/office/drawing/2012/chart" uri="{CE6537A1-D6FC-4f65-9D91-7224C49458BB}">
                  <c15:layout/>
                  <c15:dlblFieldTable/>
                  <c15:showDataLabelsRange val="0"/>
                </c:ext>
              </c:extLst>
            </c:dLbl>
            <c:dLbl>
              <c:idx val="1"/>
              <c:layout/>
              <c:tx>
                <c:rich>
                  <a:bodyPr/>
                  <a:lstStyle/>
                  <a:p>
                    <a:fld id="{BEBCD451-B07D-42D5-95C4-E796DE15BB23}" type="VALUE">
                      <a:rPr lang="en-US" baseline="0"/>
                      <a:pPr/>
                      <a:t>[VALUE]</a:t>
                    </a:fld>
                    <a:endParaRPr lang="ka-GE"/>
                  </a:p>
                </c:rich>
              </c:tx>
              <c:dLblPos val="ctr"/>
              <c:showLegendKey val="0"/>
              <c:showVal val="1"/>
              <c:showCatName val="1"/>
              <c:showSerName val="0"/>
              <c:showPercent val="0"/>
              <c:showBubbleSize val="0"/>
              <c:extLst xmlns:c16r2="http://schemas.microsoft.com/office/drawing/2015/06/chart">
                <c:ext xmlns:c16="http://schemas.microsoft.com/office/drawing/2014/chart" uri="{C3380CC4-5D6E-409C-BE32-E72D297353CC}">
                  <c16:uniqueId val="{00000001-9BFD-4EDA-B7E5-F4E143DEECC9}"/>
                </c:ext>
                <c:ext xmlns:c15="http://schemas.microsoft.com/office/drawing/2012/chart" uri="{CE6537A1-D6FC-4f65-9D91-7224C49458BB}">
                  <c15:layout/>
                  <c15:dlblFieldTable/>
                  <c15:showDataLabelsRange val="0"/>
                </c:ext>
              </c:extLst>
            </c:dLbl>
            <c:spPr>
              <a:noFill/>
              <a:ln>
                <a:noFill/>
              </a:ln>
              <a:effectLst/>
            </c:spPr>
            <c:txPr>
              <a:bodyPr rot="0" spcFirstLastPara="1" vertOverflow="ellipsis" vert="horz" wrap="square" anchor="ctr" anchorCtr="1"/>
              <a:lstStyle/>
              <a:p>
                <a:pPr>
                  <a:defRPr sz="1200" b="0" i="0" u="none" strike="noStrike" kern="1200" baseline="0">
                    <a:solidFill>
                      <a:schemeClr val="bg1"/>
                    </a:solidFill>
                    <a:latin typeface="+mn-lt"/>
                    <a:ea typeface="+mn-ea"/>
                    <a:cs typeface="+mn-cs"/>
                  </a:defRPr>
                </a:pPr>
                <a:endParaRPr lang="ka-GE"/>
              </a:p>
            </c:txPr>
            <c:dLblPos val="ctr"/>
            <c:showLegendKey val="0"/>
            <c:showVal val="1"/>
            <c:showCatName val="1"/>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ადგილი!$B$4:$B$5</c:f>
              <c:strCache>
                <c:ptCount val="2"/>
                <c:pt idx="0">
                  <c:v>სახლი</c:v>
                </c:pt>
                <c:pt idx="1">
                  <c:v>საჯარო ადგილი (ქუჩა, ტყე, მდელო, სოფლის გზა, სკოლის მიმდებარე ტერიტორია, სამორინე)</c:v>
                </c:pt>
              </c:strCache>
            </c:strRef>
          </c:cat>
          <c:val>
            <c:numRef>
              <c:f>ადგილი!$C$4:$C$5</c:f>
              <c:numCache>
                <c:formatCode>General</c:formatCode>
                <c:ptCount val="2"/>
                <c:pt idx="0">
                  <c:v>31</c:v>
                </c:pt>
                <c:pt idx="1">
                  <c:v>15</c:v>
                </c:pt>
              </c:numCache>
            </c:numRef>
          </c:val>
          <c:extLst xmlns:c16r2="http://schemas.microsoft.com/office/drawing/2015/06/chart">
            <c:ext xmlns:c16="http://schemas.microsoft.com/office/drawing/2014/chart" uri="{C3380CC4-5D6E-409C-BE32-E72D297353CC}">
              <c16:uniqueId val="{00000002-9BFD-4EDA-B7E5-F4E143DEECC9}"/>
            </c:ext>
          </c:extLst>
        </c:ser>
        <c:dLbls>
          <c:dLblPos val="ctr"/>
          <c:showLegendKey val="0"/>
          <c:showVal val="1"/>
          <c:showCatName val="0"/>
          <c:showSerName val="0"/>
          <c:showPercent val="0"/>
          <c:showBubbleSize val="0"/>
        </c:dLbls>
        <c:gapWidth val="150"/>
        <c:overlap val="100"/>
        <c:axId val="1127950880"/>
        <c:axId val="1436927488"/>
      </c:barChart>
      <c:catAx>
        <c:axId val="112795088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500" b="0" i="0" u="none" strike="noStrike" kern="1200" baseline="0">
                <a:solidFill>
                  <a:srgbClr val="002060"/>
                </a:solidFill>
                <a:latin typeface="+mn-lt"/>
                <a:ea typeface="+mn-ea"/>
                <a:cs typeface="+mn-cs"/>
              </a:defRPr>
            </a:pPr>
            <a:endParaRPr lang="ka-GE"/>
          </a:p>
        </c:txPr>
        <c:crossAx val="1436927488"/>
        <c:crosses val="autoZero"/>
        <c:auto val="1"/>
        <c:lblAlgn val="ctr"/>
        <c:lblOffset val="100"/>
        <c:noMultiLvlLbl val="0"/>
      </c:catAx>
      <c:valAx>
        <c:axId val="1436927488"/>
        <c:scaling>
          <c:orientation val="minMax"/>
        </c:scaling>
        <c:delete val="1"/>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1127950880"/>
        <c:crosses val="autoZero"/>
        <c:crossBetween val="between"/>
      </c:valAx>
      <c:spPr>
        <a:noFill/>
        <a:ln>
          <a:noFill/>
        </a:ln>
        <a:effectLst/>
      </c:spPr>
    </c:plotArea>
    <c:plotVisOnly val="1"/>
    <c:dispBlanksAs val="gap"/>
    <c:showDLblsOverMax val="0"/>
  </c:chart>
  <c:spPr>
    <a:noFill/>
    <a:ln>
      <a:noFill/>
    </a:ln>
    <a:effectLst/>
  </c:spPr>
  <c:txPr>
    <a:bodyPr/>
    <a:lstStyle/>
    <a:p>
      <a:pPr>
        <a:defRPr sz="1200"/>
      </a:pPr>
      <a:endParaRPr lang="ka-GE"/>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rgbClr val="002060"/>
                </a:solidFill>
                <a:latin typeface="+mn-lt"/>
                <a:ea typeface="+mn-ea"/>
                <a:cs typeface="+mn-cs"/>
              </a:defRPr>
            </a:pPr>
            <a:r>
              <a:rPr lang="ka-GE" sz="1600">
                <a:solidFill>
                  <a:srgbClr val="002060"/>
                </a:solidFill>
              </a:rPr>
              <a:t>ფემიციდის ჩადენის მოტივი</a:t>
            </a:r>
            <a:endParaRPr lang="en-US" sz="1600">
              <a:solidFill>
                <a:srgbClr val="002060"/>
              </a:solidFill>
            </a:endParaRPr>
          </a:p>
        </c:rich>
      </c:tx>
      <c:layout/>
      <c:overlay val="0"/>
      <c:spPr>
        <a:noFill/>
        <a:ln>
          <a:noFill/>
        </a:ln>
        <a:effectLst/>
      </c:spPr>
      <c:txPr>
        <a:bodyPr rot="0" spcFirstLastPara="1" vertOverflow="ellipsis" vert="horz" wrap="square" anchor="ctr" anchorCtr="1"/>
        <a:lstStyle/>
        <a:p>
          <a:pPr>
            <a:defRPr sz="1600" b="0" i="0" u="none" strike="noStrike" kern="1200" spc="0" baseline="0">
              <a:solidFill>
                <a:srgbClr val="002060"/>
              </a:solidFill>
              <a:latin typeface="+mn-lt"/>
              <a:ea typeface="+mn-ea"/>
              <a:cs typeface="+mn-cs"/>
            </a:defRPr>
          </a:pPr>
          <a:endParaRPr lang="ka-GE"/>
        </a:p>
      </c:txPr>
    </c:title>
    <c:autoTitleDeleted val="0"/>
    <c:plotArea>
      <c:layout/>
      <c:barChart>
        <c:barDir val="bar"/>
        <c:grouping val="stack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bg1"/>
                    </a:solidFill>
                    <a:latin typeface="+mn-lt"/>
                    <a:ea typeface="+mn-ea"/>
                    <a:cs typeface="+mn-cs"/>
                  </a:defRPr>
                </a:pPr>
                <a:endParaRPr lang="ka-GE"/>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მოტივი!$B$3:$B$11</c:f>
              <c:strCache>
                <c:ptCount val="9"/>
                <c:pt idx="0">
                  <c:v>შურიძიება </c:v>
                </c:pt>
                <c:pt idx="1">
                  <c:v>ეჭვიანობის ნიადაგი</c:v>
                </c:pt>
                <c:pt idx="2">
                  <c:v>შურისძიება სიტყვიერი შელაპარაკების ნიადაგზე</c:v>
                </c:pt>
                <c:pt idx="3">
                  <c:v>ურთიერთშელაპარაკება </c:v>
                </c:pt>
                <c:pt idx="4">
                  <c:v>ეჭვიანობა </c:v>
                </c:pt>
                <c:pt idx="5">
                  <c:v>განაწყენების ნიადაგზე ეჭვიანობა </c:v>
                </c:pt>
                <c:pt idx="6">
                  <c:v>სხვა დანაშაულის გაადვილება ან დაფარვა </c:v>
                </c:pt>
                <c:pt idx="7">
                  <c:v>განაწყენება </c:v>
                </c:pt>
                <c:pt idx="8">
                  <c:v>ყოფითი პრობლემები</c:v>
                </c:pt>
              </c:strCache>
            </c:strRef>
          </c:cat>
          <c:val>
            <c:numRef>
              <c:f>მოტივი!$C$3:$C$11</c:f>
              <c:numCache>
                <c:formatCode>General</c:formatCode>
                <c:ptCount val="9"/>
                <c:pt idx="0">
                  <c:v>17</c:v>
                </c:pt>
                <c:pt idx="1">
                  <c:v>5</c:v>
                </c:pt>
                <c:pt idx="2">
                  <c:v>1</c:v>
                </c:pt>
                <c:pt idx="3">
                  <c:v>8</c:v>
                </c:pt>
                <c:pt idx="4">
                  <c:v>4</c:v>
                </c:pt>
                <c:pt idx="5">
                  <c:v>1</c:v>
                </c:pt>
                <c:pt idx="6">
                  <c:v>3</c:v>
                </c:pt>
                <c:pt idx="7">
                  <c:v>3</c:v>
                </c:pt>
                <c:pt idx="8">
                  <c:v>1</c:v>
                </c:pt>
              </c:numCache>
            </c:numRef>
          </c:val>
          <c:extLst xmlns:c16r2="http://schemas.microsoft.com/office/drawing/2015/06/chart">
            <c:ext xmlns:c16="http://schemas.microsoft.com/office/drawing/2014/chart" uri="{C3380CC4-5D6E-409C-BE32-E72D297353CC}">
              <c16:uniqueId val="{00000000-E526-4BBE-8A3B-B36C3D2E311C}"/>
            </c:ext>
          </c:extLst>
        </c:ser>
        <c:dLbls>
          <c:showLegendKey val="0"/>
          <c:showVal val="0"/>
          <c:showCatName val="0"/>
          <c:showSerName val="0"/>
          <c:showPercent val="0"/>
          <c:showBubbleSize val="0"/>
        </c:dLbls>
        <c:gapWidth val="150"/>
        <c:overlap val="100"/>
        <c:axId val="1436928032"/>
        <c:axId val="1436934016"/>
      </c:barChart>
      <c:valAx>
        <c:axId val="143693401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ka-GE"/>
          </a:p>
        </c:txPr>
        <c:crossAx val="1436928032"/>
        <c:crosses val="autoZero"/>
        <c:crossBetween val="between"/>
      </c:valAx>
      <c:catAx>
        <c:axId val="143692803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300" b="0" i="0" u="none" strike="noStrike" kern="1200" baseline="0">
                <a:solidFill>
                  <a:schemeClr val="tx1">
                    <a:lumMod val="65000"/>
                    <a:lumOff val="35000"/>
                  </a:schemeClr>
                </a:solidFill>
                <a:latin typeface="+mn-lt"/>
                <a:ea typeface="+mn-ea"/>
                <a:cs typeface="+mn-cs"/>
              </a:defRPr>
            </a:pPr>
            <a:endParaRPr lang="ka-GE"/>
          </a:p>
        </c:txPr>
        <c:crossAx val="1436934016"/>
        <c:crosses val="autoZero"/>
        <c:auto val="1"/>
        <c:lblAlgn val="ctr"/>
        <c:lblOffset val="100"/>
        <c:noMultiLvlLbl val="0"/>
      </c:catAx>
      <c:spPr>
        <a:noFill/>
        <a:ln>
          <a:noFill/>
        </a:ln>
        <a:effectLst/>
      </c:spPr>
    </c:plotArea>
    <c:plotVisOnly val="1"/>
    <c:dispBlanksAs val="gap"/>
    <c:showDLblsOverMax val="0"/>
  </c:chart>
  <c:spPr>
    <a:noFill/>
    <a:ln>
      <a:noFill/>
    </a:ln>
    <a:effectLst/>
  </c:spPr>
  <c:txPr>
    <a:bodyPr/>
    <a:lstStyle/>
    <a:p>
      <a:pPr>
        <a:defRPr sz="1200"/>
      </a:pPr>
      <a:endParaRPr lang="ka-GE"/>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spc="0" baseline="0">
                <a:solidFill>
                  <a:srgbClr val="002060"/>
                </a:solidFill>
                <a:latin typeface="+mn-lt"/>
                <a:ea typeface="+mn-ea"/>
                <a:cs typeface="+mn-cs"/>
              </a:defRPr>
            </a:pPr>
            <a:r>
              <a:rPr lang="ka-GE" sz="1800">
                <a:solidFill>
                  <a:srgbClr val="002060"/>
                </a:solidFill>
              </a:rPr>
              <a:t>დანაშაულის იარაღი </a:t>
            </a:r>
            <a:endParaRPr lang="en-US" sz="1800">
              <a:solidFill>
                <a:srgbClr val="002060"/>
              </a:solidFill>
            </a:endParaRPr>
          </a:p>
        </c:rich>
      </c:tx>
      <c:layout/>
      <c:overlay val="0"/>
      <c:spPr>
        <a:noFill/>
        <a:ln>
          <a:noFill/>
        </a:ln>
        <a:effectLst/>
      </c:spPr>
      <c:txPr>
        <a:bodyPr rot="0" spcFirstLastPara="1" vertOverflow="ellipsis" vert="horz" wrap="square" anchor="ctr" anchorCtr="1"/>
        <a:lstStyle/>
        <a:p>
          <a:pPr>
            <a:defRPr sz="1800" b="0" i="0" u="none" strike="noStrike" kern="1200" spc="0" baseline="0">
              <a:solidFill>
                <a:srgbClr val="002060"/>
              </a:solidFill>
              <a:latin typeface="+mn-lt"/>
              <a:ea typeface="+mn-ea"/>
              <a:cs typeface="+mn-cs"/>
            </a:defRPr>
          </a:pPr>
          <a:endParaRPr lang="ka-GE"/>
        </a:p>
      </c:txPr>
    </c:title>
    <c:autoTitleDeleted val="0"/>
    <c:plotArea>
      <c:layout>
        <c:manualLayout>
          <c:layoutTarget val="inner"/>
          <c:xMode val="edge"/>
          <c:yMode val="edge"/>
          <c:x val="0.35872162878077496"/>
          <c:y val="0.15001987204886433"/>
          <c:w val="0.61211319143687803"/>
          <c:h val="0.78617380306264273"/>
        </c:manualLayout>
      </c:layout>
      <c:barChart>
        <c:barDir val="bar"/>
        <c:grouping val="stacked"/>
        <c:varyColors val="0"/>
        <c:ser>
          <c:idx val="0"/>
          <c:order val="0"/>
          <c:spPr>
            <a:solidFill>
              <a:schemeClr val="accent1"/>
            </a:solidFill>
            <a:ln>
              <a:noFill/>
            </a:ln>
            <a:effectLst/>
          </c:spPr>
          <c:invertIfNegative val="0"/>
          <c:dLbls>
            <c:dLbl>
              <c:idx val="0"/>
              <c:layout>
                <c:manualLayout>
                  <c:x val="0.2858939687533143"/>
                  <c:y val="0"/>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0.11073357944670624"/>
                  <c:y val="-4.6444126161994548E-3"/>
                </c:manualLayout>
              </c:layout>
              <c:dLblPos val="ct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0-ECBC-4DBD-8C9C-6A0BE23F4D16}"/>
                </c:ext>
                <c:ext xmlns:c15="http://schemas.microsoft.com/office/drawing/2012/chart" uri="{CE6537A1-D6FC-4f65-9D91-7224C49458BB}">
                  <c15:layout/>
                </c:ext>
              </c:extLst>
            </c:dLbl>
            <c:dLbl>
              <c:idx val="2"/>
              <c:layout>
                <c:manualLayout>
                  <c:x val="3.8253418354316698E-2"/>
                  <c:y val="-1.7029316201950736E-16"/>
                </c:manualLayout>
              </c:layout>
              <c:dLblPos val="ct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ECBC-4DBD-8C9C-6A0BE23F4D16}"/>
                </c:ext>
                <c:ext xmlns:c15="http://schemas.microsoft.com/office/drawing/2012/chart" uri="{CE6537A1-D6FC-4f65-9D91-7224C49458BB}">
                  <c15:layout/>
                </c:ext>
              </c:extLst>
            </c:dLbl>
            <c:dLbl>
              <c:idx val="3"/>
              <c:layout>
                <c:manualLayout>
                  <c:x val="4.2280093970560491E-2"/>
                  <c:y val="-8.5146581009753681E-17"/>
                </c:manualLayout>
              </c:layout>
              <c:dLblPos val="ct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2-ECBC-4DBD-8C9C-6A0BE23F4D16}"/>
                </c:ext>
                <c:ext xmlns:c15="http://schemas.microsoft.com/office/drawing/2012/chart" uri="{CE6537A1-D6FC-4f65-9D91-7224C49458BB}">
                  <c15:layout/>
                </c:ext>
              </c:extLst>
            </c:dLbl>
            <c:dLbl>
              <c:idx val="4"/>
              <c:layout>
                <c:manualLayout>
                  <c:x val="3.8253418354316698E-2"/>
                  <c:y val="2.3222063080996424E-3"/>
                </c:manualLayout>
              </c:layout>
              <c:dLblPos val="ct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3-ECBC-4DBD-8C9C-6A0BE23F4D16}"/>
                </c:ext>
                <c:ext xmlns:c15="http://schemas.microsoft.com/office/drawing/2012/chart" uri="{CE6537A1-D6FC-4f65-9D91-7224C49458BB}">
                  <c15:layout/>
                </c:ext>
              </c:extLst>
            </c:dLbl>
            <c:dLbl>
              <c:idx val="5"/>
              <c:layout>
                <c:manualLayout>
                  <c:x val="4.4293431778682418E-2"/>
                  <c:y val="0"/>
                </c:manualLayout>
              </c:layout>
              <c:dLblPos val="ct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4-ECBC-4DBD-8C9C-6A0BE23F4D16}"/>
                </c:ext>
                <c:ext xmlns:c15="http://schemas.microsoft.com/office/drawing/2012/chart" uri="{CE6537A1-D6FC-4f65-9D91-7224C49458BB}">
                  <c15:layout/>
                </c:ext>
              </c:extLst>
            </c:dLbl>
            <c:dLbl>
              <c:idx val="6"/>
              <c:layout>
                <c:manualLayout>
                  <c:x val="4.8320107394926357E-2"/>
                  <c:y val="2.3222063080997274E-3"/>
                </c:manualLayout>
              </c:layout>
              <c:dLblPos val="ct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5-ECBC-4DBD-8C9C-6A0BE23F4D16}"/>
                </c:ext>
                <c:ext xmlns:c15="http://schemas.microsoft.com/office/drawing/2012/chart" uri="{CE6537A1-D6FC-4f65-9D91-7224C49458BB}">
                  <c15:layout/>
                </c:ext>
              </c:extLst>
            </c:dLbl>
            <c:dLbl>
              <c:idx val="7"/>
              <c:layout>
                <c:manualLayout>
                  <c:x val="4.0266756162438633E-2"/>
                  <c:y val="-6.9666189242991831E-3"/>
                </c:manualLayout>
              </c:layout>
              <c:dLblPos val="ct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6-ECBC-4DBD-8C9C-6A0BE23F4D16}"/>
                </c:ext>
                <c:ext xmlns:c15="http://schemas.microsoft.com/office/drawing/2012/chart" uri="{CE6537A1-D6FC-4f65-9D91-7224C49458BB}">
                  <c15:layout/>
                </c:ext>
              </c:extLst>
            </c:dLbl>
            <c:dLbl>
              <c:idx val="8"/>
              <c:layout>
                <c:manualLayout>
                  <c:x val="4.2280093970560491E-2"/>
                  <c:y val="0"/>
                </c:manualLayout>
              </c:layout>
              <c:dLblPos val="ct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7-ECBC-4DBD-8C9C-6A0BE23F4D16}"/>
                </c:ext>
                <c:ext xmlns:c15="http://schemas.microsoft.com/office/drawing/2012/chart" uri="{CE6537A1-D6FC-4f65-9D91-7224C49458BB}">
                  <c15:layout/>
                </c:ext>
              </c:extLst>
            </c:dLbl>
            <c:dLbl>
              <c:idx val="9"/>
              <c:layout>
                <c:manualLayout>
                  <c:x val="4.228009397056056E-2"/>
                  <c:y val="-2.3222063080998129E-3"/>
                </c:manualLayout>
              </c:layout>
              <c:dLblPos val="ct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8-ECBC-4DBD-8C9C-6A0BE23F4D16}"/>
                </c:ext>
                <c:ext xmlns:c15="http://schemas.microsoft.com/office/drawing/2012/chart" uri="{CE6537A1-D6FC-4f65-9D91-7224C49458BB}">
                  <c15:layout/>
                </c:ext>
              </c:extLst>
            </c:dLbl>
            <c:dLbl>
              <c:idx val="10"/>
              <c:layout>
                <c:manualLayout>
                  <c:x val="5.4360120819292153E-2"/>
                  <c:y val="4.6444126161994548E-3"/>
                </c:manualLayout>
              </c:layout>
              <c:dLblPos val="ct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9-ECBC-4DBD-8C9C-6A0BE23F4D16}"/>
                </c:ext>
                <c:ext xmlns:c15="http://schemas.microsoft.com/office/drawing/2012/chart" uri="{CE6537A1-D6FC-4f65-9D91-7224C49458BB}">
                  <c15:layout/>
                </c:ext>
              </c:extLst>
            </c:dLbl>
            <c:dLbl>
              <c:idx val="11"/>
              <c:layout>
                <c:manualLayout>
                  <c:x val="5.4360120819292153E-2"/>
                  <c:y val="-4.257329050487684E-17"/>
                </c:manualLayout>
              </c:layout>
              <c:dLblPos val="ct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A-ECBC-4DBD-8C9C-6A0BE23F4D16}"/>
                </c:ext>
                <c:ext xmlns:c15="http://schemas.microsoft.com/office/drawing/2012/chart" uri="{CE6537A1-D6FC-4f65-9D91-7224C49458BB}">
                  <c15:layout/>
                </c:ext>
              </c:extLst>
            </c:dLbl>
            <c:dLbl>
              <c:idx val="12"/>
              <c:layout>
                <c:manualLayout>
                  <c:x val="3.8253418354316698E-2"/>
                  <c:y val="-2.3222063080997274E-3"/>
                </c:manualLayout>
              </c:layout>
              <c:dLblPos val="ct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B-ECBC-4DBD-8C9C-6A0BE23F4D16}"/>
                </c:ext>
                <c:ext xmlns:c15="http://schemas.microsoft.com/office/drawing/2012/chart" uri="{CE6537A1-D6FC-4f65-9D91-7224C49458BB}">
                  <c15:layout/>
                </c:ext>
              </c:extLst>
            </c:dLbl>
            <c:dLbl>
              <c:idx val="13"/>
              <c:layout>
                <c:manualLayout>
                  <c:x val="5.0333445203048291E-2"/>
                  <c:y val="0"/>
                </c:manualLayout>
              </c:layout>
              <c:dLblPos val="ct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C-ECBC-4DBD-8C9C-6A0BE23F4D16}"/>
                </c:ext>
                <c:ext xmlns:c15="http://schemas.microsoft.com/office/drawing/2012/chart" uri="{CE6537A1-D6FC-4f65-9D91-7224C49458BB}">
                  <c15:layout/>
                </c:ext>
              </c:extLst>
            </c:dLbl>
            <c:dLbl>
              <c:idx val="14"/>
              <c:layout>
                <c:manualLayout>
                  <c:x val="6.2745497017896279E-2"/>
                  <c:y val="-3.850114730387379E-3"/>
                </c:manualLayout>
              </c:layout>
              <c:dLblPos val="ct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D-ECBC-4DBD-8C9C-6A0BE23F4D16}"/>
                </c:ext>
                <c:ext xmlns:c15="http://schemas.microsoft.com/office/drawing/2012/chart" uri="{CE6537A1-D6FC-4f65-9D91-7224C49458BB}">
                  <c15:layout/>
                </c:ext>
              </c:extLst>
            </c:dLbl>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ka-GE"/>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იარაღი!$B$3:$B$17</c:f>
              <c:strCache>
                <c:ptCount val="15"/>
                <c:pt idx="0">
                  <c:v>დანა </c:v>
                </c:pt>
                <c:pt idx="1">
                  <c:v>ცეცხლსასროლი იარაღი </c:v>
                </c:pt>
                <c:pt idx="2">
                  <c:v>ნაჯახი</c:v>
                </c:pt>
                <c:pt idx="3">
                  <c:v>ხის სკამი (ტაბურეტი)</c:v>
                </c:pt>
                <c:pt idx="4">
                  <c:v>ხელით მოხრჩობა</c:v>
                </c:pt>
                <c:pt idx="5">
                  <c:v>ბოთლი</c:v>
                </c:pt>
                <c:pt idx="6">
                  <c:v>მანქანის გადატარება </c:v>
                </c:pt>
                <c:pt idx="7">
                  <c:v>ელექტროსადენი</c:v>
                </c:pt>
                <c:pt idx="8">
                  <c:v>ქვა (ბეტონის ფილა)</c:v>
                </c:pt>
                <c:pt idx="9">
                  <c:v>მსხვილი ჯოხი</c:v>
                </c:pt>
                <c:pt idx="10">
                  <c:v>ჩაქუჩი</c:v>
                </c:pt>
                <c:pt idx="11">
                  <c:v>ლითონის საგანი </c:v>
                </c:pt>
                <c:pt idx="12">
                  <c:v>ცემა</c:v>
                </c:pt>
                <c:pt idx="13">
                  <c:v>ბენზინი</c:v>
                </c:pt>
                <c:pt idx="14">
                  <c:v>ზონარი</c:v>
                </c:pt>
              </c:strCache>
            </c:strRef>
          </c:cat>
          <c:val>
            <c:numRef>
              <c:f>იარაღი!$C$3:$C$17</c:f>
              <c:numCache>
                <c:formatCode>General</c:formatCode>
                <c:ptCount val="15"/>
                <c:pt idx="0">
                  <c:v>21</c:v>
                </c:pt>
                <c:pt idx="1">
                  <c:v>7</c:v>
                </c:pt>
                <c:pt idx="2">
                  <c:v>2</c:v>
                </c:pt>
                <c:pt idx="3">
                  <c:v>2</c:v>
                </c:pt>
                <c:pt idx="4">
                  <c:v>2</c:v>
                </c:pt>
                <c:pt idx="5">
                  <c:v>2</c:v>
                </c:pt>
                <c:pt idx="6">
                  <c:v>2</c:v>
                </c:pt>
                <c:pt idx="7">
                  <c:v>2</c:v>
                </c:pt>
                <c:pt idx="8">
                  <c:v>2</c:v>
                </c:pt>
                <c:pt idx="9">
                  <c:v>1</c:v>
                </c:pt>
                <c:pt idx="10">
                  <c:v>1</c:v>
                </c:pt>
                <c:pt idx="11">
                  <c:v>1</c:v>
                </c:pt>
                <c:pt idx="12">
                  <c:v>2</c:v>
                </c:pt>
                <c:pt idx="13">
                  <c:v>1</c:v>
                </c:pt>
                <c:pt idx="14">
                  <c:v>1</c:v>
                </c:pt>
              </c:numCache>
            </c:numRef>
          </c:val>
          <c:extLst xmlns:c16r2="http://schemas.microsoft.com/office/drawing/2015/06/chart">
            <c:ext xmlns:c16="http://schemas.microsoft.com/office/drawing/2014/chart" uri="{C3380CC4-5D6E-409C-BE32-E72D297353CC}">
              <c16:uniqueId val="{0000000E-ECBC-4DBD-8C9C-6A0BE23F4D16}"/>
            </c:ext>
          </c:extLst>
        </c:ser>
        <c:dLbls>
          <c:dLblPos val="ctr"/>
          <c:showLegendKey val="0"/>
          <c:showVal val="1"/>
          <c:showCatName val="0"/>
          <c:showSerName val="0"/>
          <c:showPercent val="0"/>
          <c:showBubbleSize val="0"/>
        </c:dLbls>
        <c:gapWidth val="150"/>
        <c:overlap val="100"/>
        <c:axId val="1436931840"/>
        <c:axId val="1436931296"/>
      </c:barChart>
      <c:catAx>
        <c:axId val="143693184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rgbClr val="002060"/>
                </a:solidFill>
                <a:latin typeface="+mn-lt"/>
                <a:ea typeface="+mn-ea"/>
                <a:cs typeface="+mn-cs"/>
              </a:defRPr>
            </a:pPr>
            <a:endParaRPr lang="ka-GE"/>
          </a:p>
        </c:txPr>
        <c:crossAx val="1436931296"/>
        <c:crosses val="autoZero"/>
        <c:auto val="1"/>
        <c:lblAlgn val="ctr"/>
        <c:lblOffset val="100"/>
        <c:noMultiLvlLbl val="0"/>
      </c:catAx>
      <c:valAx>
        <c:axId val="143693129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ka-GE"/>
          </a:p>
        </c:txPr>
        <c:crossAx val="1436931840"/>
        <c:crosses val="autoZero"/>
        <c:crossBetween val="between"/>
      </c:valAx>
      <c:spPr>
        <a:noFill/>
        <a:ln>
          <a:noFill/>
        </a:ln>
        <a:effectLst/>
      </c:spPr>
    </c:plotArea>
    <c:plotVisOnly val="1"/>
    <c:dispBlanksAs val="gap"/>
    <c:showDLblsOverMax val="0"/>
  </c:chart>
  <c:spPr>
    <a:noFill/>
    <a:ln>
      <a:noFill/>
    </a:ln>
    <a:effectLst/>
  </c:spPr>
  <c:txPr>
    <a:bodyPr/>
    <a:lstStyle/>
    <a:p>
      <a:pPr>
        <a:defRPr sz="1400">
          <a:solidFill>
            <a:schemeClr val="tx1"/>
          </a:solidFill>
        </a:defRPr>
      </a:pPr>
      <a:endParaRPr lang="ka-G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98">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lt1"/>
    </cs:fontRef>
    <cs:defRPr sz="900"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charts/style16.xml><?xml version="1.0" encoding="utf-8"?>
<cs:chartStyle xmlns:cs="http://schemas.microsoft.com/office/drawing/2012/chartStyle" xmlns:a="http://schemas.openxmlformats.org/drawingml/2006/main" id="298">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lt1"/>
    </cs:fontRef>
    <cs:defRPr sz="900"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charts/style1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2">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800" b="0" i="0" u="none" strike="noStrike" kern="1200" baseline="0"/>
    <cs:bodyPr rot="-5400000" spcFirstLastPara="1" vertOverflow="clip" horzOverflow="clip" vert="horz" wrap="square" lIns="38100" tIns="19050" rIns="38100" bIns="19050" anchor="ctr" anchorCtr="1">
      <a:spAutoFit/>
    </cs:bodyPr>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8">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lt1"/>
    </cs:fontRef>
    <cs:defRPr sz="900"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charts/style6.xml><?xml version="1.0" encoding="utf-8"?>
<cs:chartStyle xmlns:cs="http://schemas.microsoft.com/office/drawing/2012/chartStyle" xmlns:a="http://schemas.openxmlformats.org/drawingml/2006/main" id="298">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lt1"/>
    </cs:fontRef>
    <cs:defRPr sz="900"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93802CC-FE45-4CEC-8590-AFF6970ABE4D}" type="doc">
      <dgm:prSet loTypeId="urn:microsoft.com/office/officeart/2005/8/layout/hList6" loCatId="list" qsTypeId="urn:microsoft.com/office/officeart/2005/8/quickstyle/3d1" qsCatId="3D" csTypeId="urn:microsoft.com/office/officeart/2005/8/colors/accent0_3" csCatId="mainScheme" phldr="1"/>
      <dgm:spPr/>
      <dgm:t>
        <a:bodyPr/>
        <a:lstStyle/>
        <a:p>
          <a:endParaRPr lang="en-US"/>
        </a:p>
      </dgm:t>
    </dgm:pt>
    <dgm:pt modelId="{AB1F75CB-834B-4090-BB9A-2FC8CA61EC02}">
      <dgm:prSet phldrT="[Text]"/>
      <dgm:spPr/>
      <dgm:t>
        <a:bodyPr/>
        <a:lstStyle/>
        <a:p>
          <a:r>
            <a:rPr lang="en-US" dirty="0" err="1"/>
            <a:t>ქცევის</a:t>
          </a:r>
          <a:r>
            <a:rPr lang="en-US" dirty="0"/>
            <a:t> </a:t>
          </a:r>
          <a:r>
            <a:rPr lang="en-US" dirty="0" err="1" smtClean="0"/>
            <a:t>კონტროლი</a:t>
          </a:r>
          <a:endParaRPr lang="en-US" dirty="0"/>
        </a:p>
      </dgm:t>
    </dgm:pt>
    <dgm:pt modelId="{67652988-EFC5-492E-A1B4-F7057A9A1B8A}" type="parTrans" cxnId="{B1F8B513-4CBB-4DFB-84FF-13B833258160}">
      <dgm:prSet/>
      <dgm:spPr/>
      <dgm:t>
        <a:bodyPr/>
        <a:lstStyle/>
        <a:p>
          <a:endParaRPr lang="en-US"/>
        </a:p>
      </dgm:t>
    </dgm:pt>
    <dgm:pt modelId="{A6F2D5F2-46BE-4AFD-BA2D-A95D476D7A2F}" type="sibTrans" cxnId="{B1F8B513-4CBB-4DFB-84FF-13B833258160}">
      <dgm:prSet/>
      <dgm:spPr/>
      <dgm:t>
        <a:bodyPr/>
        <a:lstStyle/>
        <a:p>
          <a:endParaRPr lang="en-US"/>
        </a:p>
      </dgm:t>
    </dgm:pt>
    <dgm:pt modelId="{A2E8F973-F9A9-468F-A13D-9DACE385D8DB}">
      <dgm:prSet phldrT="[Text]"/>
      <dgm:spPr/>
      <dgm:t>
        <a:bodyPr/>
        <a:lstStyle/>
        <a:p>
          <a:r>
            <a:rPr lang="en-US" dirty="0"/>
            <a:t>სტერეოტიპული გენდერული როლები</a:t>
          </a:r>
          <a:r>
            <a:rPr lang="ka-GE" dirty="0"/>
            <a:t> - </a:t>
          </a:r>
          <a:r>
            <a:rPr lang="en-US" dirty="0"/>
            <a:t>მორჩილების მოთხოვნა</a:t>
          </a:r>
        </a:p>
      </dgm:t>
    </dgm:pt>
    <dgm:pt modelId="{07D7CBDC-B9AE-4DA1-91C4-D69F0787F873}" type="parTrans" cxnId="{B55DBFC5-19F3-48A4-8DFB-88F99506EE7E}">
      <dgm:prSet/>
      <dgm:spPr/>
      <dgm:t>
        <a:bodyPr/>
        <a:lstStyle/>
        <a:p>
          <a:endParaRPr lang="en-US"/>
        </a:p>
      </dgm:t>
    </dgm:pt>
    <dgm:pt modelId="{02DEB9A8-B405-4240-A791-6F38A90265EC}" type="sibTrans" cxnId="{B55DBFC5-19F3-48A4-8DFB-88F99506EE7E}">
      <dgm:prSet/>
      <dgm:spPr/>
      <dgm:t>
        <a:bodyPr/>
        <a:lstStyle/>
        <a:p>
          <a:endParaRPr lang="en-US"/>
        </a:p>
      </dgm:t>
    </dgm:pt>
    <dgm:pt modelId="{1787CA27-32EA-4CF0-A773-7573BB406FC0}">
      <dgm:prSet custT="1"/>
      <dgm:spPr/>
      <dgm:t>
        <a:bodyPr/>
        <a:lstStyle/>
        <a:p>
          <a:r>
            <a:rPr lang="en-US" sz="1800" dirty="0"/>
            <a:t>მსხვერპლის მიმართ დისკრიმინაციული</a:t>
          </a:r>
          <a:r>
            <a:rPr lang="ka-GE" sz="1800" dirty="0"/>
            <a:t>/</a:t>
          </a:r>
          <a:r>
            <a:rPr lang="en-US" sz="1800" dirty="0" err="1"/>
            <a:t>სექსისტური</a:t>
          </a:r>
          <a:r>
            <a:rPr lang="en-US" sz="1800" dirty="0"/>
            <a:t> </a:t>
          </a:r>
          <a:r>
            <a:rPr lang="en-US" sz="1800" dirty="0" err="1" smtClean="0"/>
            <a:t>დამოკიდებულება</a:t>
          </a:r>
          <a:endParaRPr lang="en-US" sz="2000" dirty="0"/>
        </a:p>
      </dgm:t>
    </dgm:pt>
    <dgm:pt modelId="{E6463B71-D588-42B6-AB93-C5DCA9570D10}" type="parTrans" cxnId="{2EFC1358-15AC-4F53-B341-DD2D3A359400}">
      <dgm:prSet/>
      <dgm:spPr/>
      <dgm:t>
        <a:bodyPr/>
        <a:lstStyle/>
        <a:p>
          <a:endParaRPr lang="en-US"/>
        </a:p>
      </dgm:t>
    </dgm:pt>
    <dgm:pt modelId="{8162A86A-0979-480C-AC8E-BDEC8B392030}" type="sibTrans" cxnId="{2EFC1358-15AC-4F53-B341-DD2D3A359400}">
      <dgm:prSet/>
      <dgm:spPr/>
      <dgm:t>
        <a:bodyPr/>
        <a:lstStyle/>
        <a:p>
          <a:endParaRPr lang="en-US"/>
        </a:p>
      </dgm:t>
    </dgm:pt>
    <dgm:pt modelId="{B43BCF0D-39FC-4E7B-B19C-8CDACEE2808C}">
      <dgm:prSet/>
      <dgm:spPr/>
      <dgm:t>
        <a:bodyPr/>
        <a:lstStyle/>
        <a:p>
          <a:r>
            <a:rPr lang="en-US" dirty="0" err="1"/>
            <a:t>მესაკუთრული</a:t>
          </a:r>
          <a:r>
            <a:rPr lang="en-US" dirty="0"/>
            <a:t> </a:t>
          </a:r>
          <a:r>
            <a:rPr lang="en-US" dirty="0" err="1" smtClean="0"/>
            <a:t>დამოკიდებულება</a:t>
          </a:r>
          <a:endParaRPr lang="en-US" dirty="0"/>
        </a:p>
      </dgm:t>
    </dgm:pt>
    <dgm:pt modelId="{D38A3B95-6E03-4758-BDA0-DBE443D6D10C}" type="parTrans" cxnId="{1D19D5D9-EA9D-490E-B168-89556966A4F5}">
      <dgm:prSet/>
      <dgm:spPr/>
      <dgm:t>
        <a:bodyPr/>
        <a:lstStyle/>
        <a:p>
          <a:endParaRPr lang="en-US"/>
        </a:p>
      </dgm:t>
    </dgm:pt>
    <dgm:pt modelId="{2C0FCC16-9E65-4A13-8668-29F9D664E373}" type="sibTrans" cxnId="{1D19D5D9-EA9D-490E-B168-89556966A4F5}">
      <dgm:prSet/>
      <dgm:spPr/>
      <dgm:t>
        <a:bodyPr/>
        <a:lstStyle/>
        <a:p>
          <a:endParaRPr lang="en-US"/>
        </a:p>
      </dgm:t>
    </dgm:pt>
    <dgm:pt modelId="{8E773DAA-E0E5-4E1C-8610-20E76BD8E6F1}" type="pres">
      <dgm:prSet presAssocID="{893802CC-FE45-4CEC-8590-AFF6970ABE4D}" presName="Name0" presStyleCnt="0">
        <dgm:presLayoutVars>
          <dgm:dir/>
          <dgm:resizeHandles val="exact"/>
        </dgm:presLayoutVars>
      </dgm:prSet>
      <dgm:spPr/>
      <dgm:t>
        <a:bodyPr/>
        <a:lstStyle/>
        <a:p>
          <a:endParaRPr lang="en-US"/>
        </a:p>
      </dgm:t>
    </dgm:pt>
    <dgm:pt modelId="{E0CD3626-77AB-4E4E-912C-220FAFF0EAD3}" type="pres">
      <dgm:prSet presAssocID="{1787CA27-32EA-4CF0-A773-7573BB406FC0}" presName="node" presStyleLbl="node1" presStyleIdx="0" presStyleCnt="4" custLinFactNeighborY="-551">
        <dgm:presLayoutVars>
          <dgm:bulletEnabled val="1"/>
        </dgm:presLayoutVars>
      </dgm:prSet>
      <dgm:spPr/>
      <dgm:t>
        <a:bodyPr/>
        <a:lstStyle/>
        <a:p>
          <a:endParaRPr lang="en-US"/>
        </a:p>
      </dgm:t>
    </dgm:pt>
    <dgm:pt modelId="{92703FD7-7AFA-49AA-89D0-F3D6E7E9243F}" type="pres">
      <dgm:prSet presAssocID="{8162A86A-0979-480C-AC8E-BDEC8B392030}" presName="sibTrans" presStyleCnt="0"/>
      <dgm:spPr/>
    </dgm:pt>
    <dgm:pt modelId="{1DF51159-7173-4057-9D66-96722C8A555B}" type="pres">
      <dgm:prSet presAssocID="{B43BCF0D-39FC-4E7B-B19C-8CDACEE2808C}" presName="node" presStyleLbl="node1" presStyleIdx="1" presStyleCnt="4">
        <dgm:presLayoutVars>
          <dgm:bulletEnabled val="1"/>
        </dgm:presLayoutVars>
      </dgm:prSet>
      <dgm:spPr/>
      <dgm:t>
        <a:bodyPr/>
        <a:lstStyle/>
        <a:p>
          <a:endParaRPr lang="en-US"/>
        </a:p>
      </dgm:t>
    </dgm:pt>
    <dgm:pt modelId="{EEA7FE93-0342-4B3C-B6F1-41E997D5F8D9}" type="pres">
      <dgm:prSet presAssocID="{2C0FCC16-9E65-4A13-8668-29F9D664E373}" presName="sibTrans" presStyleCnt="0"/>
      <dgm:spPr/>
    </dgm:pt>
    <dgm:pt modelId="{D4B6E102-009A-42E3-8812-02D629B00A7B}" type="pres">
      <dgm:prSet presAssocID="{AB1F75CB-834B-4090-BB9A-2FC8CA61EC02}" presName="node" presStyleLbl="node1" presStyleIdx="2" presStyleCnt="4">
        <dgm:presLayoutVars>
          <dgm:bulletEnabled val="1"/>
        </dgm:presLayoutVars>
      </dgm:prSet>
      <dgm:spPr/>
      <dgm:t>
        <a:bodyPr/>
        <a:lstStyle/>
        <a:p>
          <a:endParaRPr lang="en-US"/>
        </a:p>
      </dgm:t>
    </dgm:pt>
    <dgm:pt modelId="{45160AEC-34CC-4844-934D-999E031B732C}" type="pres">
      <dgm:prSet presAssocID="{A6F2D5F2-46BE-4AFD-BA2D-A95D476D7A2F}" presName="sibTrans" presStyleCnt="0"/>
      <dgm:spPr/>
    </dgm:pt>
    <dgm:pt modelId="{5B2040BA-9AB7-47F4-AC67-6A356D409218}" type="pres">
      <dgm:prSet presAssocID="{A2E8F973-F9A9-468F-A13D-9DACE385D8DB}" presName="node" presStyleLbl="node1" presStyleIdx="3" presStyleCnt="4">
        <dgm:presLayoutVars>
          <dgm:bulletEnabled val="1"/>
        </dgm:presLayoutVars>
      </dgm:prSet>
      <dgm:spPr/>
      <dgm:t>
        <a:bodyPr/>
        <a:lstStyle/>
        <a:p>
          <a:endParaRPr lang="en-US"/>
        </a:p>
      </dgm:t>
    </dgm:pt>
  </dgm:ptLst>
  <dgm:cxnLst>
    <dgm:cxn modelId="{688889C4-CB3C-412E-88CD-EF2BACDEF2B6}" type="presOf" srcId="{1787CA27-32EA-4CF0-A773-7573BB406FC0}" destId="{E0CD3626-77AB-4E4E-912C-220FAFF0EAD3}" srcOrd="0" destOrd="0" presId="urn:microsoft.com/office/officeart/2005/8/layout/hList6"/>
    <dgm:cxn modelId="{1D19D5D9-EA9D-490E-B168-89556966A4F5}" srcId="{893802CC-FE45-4CEC-8590-AFF6970ABE4D}" destId="{B43BCF0D-39FC-4E7B-B19C-8CDACEE2808C}" srcOrd="1" destOrd="0" parTransId="{D38A3B95-6E03-4758-BDA0-DBE443D6D10C}" sibTransId="{2C0FCC16-9E65-4A13-8668-29F9D664E373}"/>
    <dgm:cxn modelId="{B1F8B513-4CBB-4DFB-84FF-13B833258160}" srcId="{893802CC-FE45-4CEC-8590-AFF6970ABE4D}" destId="{AB1F75CB-834B-4090-BB9A-2FC8CA61EC02}" srcOrd="2" destOrd="0" parTransId="{67652988-EFC5-492E-A1B4-F7057A9A1B8A}" sibTransId="{A6F2D5F2-46BE-4AFD-BA2D-A95D476D7A2F}"/>
    <dgm:cxn modelId="{DBF88A9B-9F54-44FA-9F72-F3C1CB4D68AF}" type="presOf" srcId="{AB1F75CB-834B-4090-BB9A-2FC8CA61EC02}" destId="{D4B6E102-009A-42E3-8812-02D629B00A7B}" srcOrd="0" destOrd="0" presId="urn:microsoft.com/office/officeart/2005/8/layout/hList6"/>
    <dgm:cxn modelId="{202A01F1-092A-4F97-873B-197F5F76E30E}" type="presOf" srcId="{893802CC-FE45-4CEC-8590-AFF6970ABE4D}" destId="{8E773DAA-E0E5-4E1C-8610-20E76BD8E6F1}" srcOrd="0" destOrd="0" presId="urn:microsoft.com/office/officeart/2005/8/layout/hList6"/>
    <dgm:cxn modelId="{2EFC1358-15AC-4F53-B341-DD2D3A359400}" srcId="{893802CC-FE45-4CEC-8590-AFF6970ABE4D}" destId="{1787CA27-32EA-4CF0-A773-7573BB406FC0}" srcOrd="0" destOrd="0" parTransId="{E6463B71-D588-42B6-AB93-C5DCA9570D10}" sibTransId="{8162A86A-0979-480C-AC8E-BDEC8B392030}"/>
    <dgm:cxn modelId="{FED481E9-E9AA-44B8-8D8D-9195E0A7AA4B}" type="presOf" srcId="{A2E8F973-F9A9-468F-A13D-9DACE385D8DB}" destId="{5B2040BA-9AB7-47F4-AC67-6A356D409218}" srcOrd="0" destOrd="0" presId="urn:microsoft.com/office/officeart/2005/8/layout/hList6"/>
    <dgm:cxn modelId="{7DACBABB-D34B-423B-BF61-95A38C8947BB}" type="presOf" srcId="{B43BCF0D-39FC-4E7B-B19C-8CDACEE2808C}" destId="{1DF51159-7173-4057-9D66-96722C8A555B}" srcOrd="0" destOrd="0" presId="urn:microsoft.com/office/officeart/2005/8/layout/hList6"/>
    <dgm:cxn modelId="{B55DBFC5-19F3-48A4-8DFB-88F99506EE7E}" srcId="{893802CC-FE45-4CEC-8590-AFF6970ABE4D}" destId="{A2E8F973-F9A9-468F-A13D-9DACE385D8DB}" srcOrd="3" destOrd="0" parTransId="{07D7CBDC-B9AE-4DA1-91C4-D69F0787F873}" sibTransId="{02DEB9A8-B405-4240-A791-6F38A90265EC}"/>
    <dgm:cxn modelId="{48E7978A-61C8-4DB0-BF29-2755EC26C95A}" type="presParOf" srcId="{8E773DAA-E0E5-4E1C-8610-20E76BD8E6F1}" destId="{E0CD3626-77AB-4E4E-912C-220FAFF0EAD3}" srcOrd="0" destOrd="0" presId="urn:microsoft.com/office/officeart/2005/8/layout/hList6"/>
    <dgm:cxn modelId="{1682DFFB-1C6F-4463-B465-19C2982FEFA6}" type="presParOf" srcId="{8E773DAA-E0E5-4E1C-8610-20E76BD8E6F1}" destId="{92703FD7-7AFA-49AA-89D0-F3D6E7E9243F}" srcOrd="1" destOrd="0" presId="urn:microsoft.com/office/officeart/2005/8/layout/hList6"/>
    <dgm:cxn modelId="{A85011EF-DF39-4A08-BD33-B490544D12E3}" type="presParOf" srcId="{8E773DAA-E0E5-4E1C-8610-20E76BD8E6F1}" destId="{1DF51159-7173-4057-9D66-96722C8A555B}" srcOrd="2" destOrd="0" presId="urn:microsoft.com/office/officeart/2005/8/layout/hList6"/>
    <dgm:cxn modelId="{ABA0EBE8-7A61-4810-A3C6-078DB15354A1}" type="presParOf" srcId="{8E773DAA-E0E5-4E1C-8610-20E76BD8E6F1}" destId="{EEA7FE93-0342-4B3C-B6F1-41E997D5F8D9}" srcOrd="3" destOrd="0" presId="urn:microsoft.com/office/officeart/2005/8/layout/hList6"/>
    <dgm:cxn modelId="{77A14461-FA7C-4437-BDC0-2F8AC4D8841D}" type="presParOf" srcId="{8E773DAA-E0E5-4E1C-8610-20E76BD8E6F1}" destId="{D4B6E102-009A-42E3-8812-02D629B00A7B}" srcOrd="4" destOrd="0" presId="urn:microsoft.com/office/officeart/2005/8/layout/hList6"/>
    <dgm:cxn modelId="{35054AA2-F783-4DCB-8F50-A13E54ED2D12}" type="presParOf" srcId="{8E773DAA-E0E5-4E1C-8610-20E76BD8E6F1}" destId="{45160AEC-34CC-4844-934D-999E031B732C}" srcOrd="5" destOrd="0" presId="urn:microsoft.com/office/officeart/2005/8/layout/hList6"/>
    <dgm:cxn modelId="{BD3B63BE-DC48-4E20-B2E1-6193C20B5B3A}" type="presParOf" srcId="{8E773DAA-E0E5-4E1C-8610-20E76BD8E6F1}" destId="{5B2040BA-9AB7-47F4-AC67-6A356D409218}" srcOrd="6"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F37A6C88-894A-4A75-9DA2-754F77566568}" type="doc">
      <dgm:prSet loTypeId="urn:microsoft.com/office/officeart/2005/8/layout/venn3" loCatId="relationship" qsTypeId="urn:microsoft.com/office/officeart/2005/8/quickstyle/simple1" qsCatId="simple" csTypeId="urn:microsoft.com/office/officeart/2005/8/colors/colorful5" csCatId="colorful" phldr="1"/>
      <dgm:spPr/>
      <dgm:t>
        <a:bodyPr/>
        <a:lstStyle/>
        <a:p>
          <a:endParaRPr lang="en-US"/>
        </a:p>
      </dgm:t>
    </dgm:pt>
    <dgm:pt modelId="{D9B666A7-BD3B-414B-90DE-A8F6E8CE06E4}">
      <dgm:prSet phldrT="[Text]"/>
      <dgm:spPr/>
      <dgm:t>
        <a:bodyPr/>
        <a:lstStyle/>
        <a:p>
          <a:endParaRPr lang="en-US" dirty="0"/>
        </a:p>
      </dgm:t>
    </dgm:pt>
    <dgm:pt modelId="{C7BB7F7F-7EA8-4671-9D21-B17C490D2295}" type="parTrans" cxnId="{5F004318-9D03-4C49-BFDB-9A217012AF82}">
      <dgm:prSet/>
      <dgm:spPr/>
      <dgm:t>
        <a:bodyPr/>
        <a:lstStyle/>
        <a:p>
          <a:endParaRPr lang="en-US"/>
        </a:p>
      </dgm:t>
    </dgm:pt>
    <dgm:pt modelId="{E18D5F7F-822D-4897-867B-F87387D61614}" type="sibTrans" cxnId="{5F004318-9D03-4C49-BFDB-9A217012AF82}">
      <dgm:prSet/>
      <dgm:spPr/>
      <dgm:t>
        <a:bodyPr/>
        <a:lstStyle/>
        <a:p>
          <a:endParaRPr lang="en-US"/>
        </a:p>
      </dgm:t>
    </dgm:pt>
    <dgm:pt modelId="{318D9FD6-4110-4864-BAD2-19485E71489E}">
      <dgm:prSet phldrT="[Text]"/>
      <dgm:spPr/>
      <dgm:t>
        <a:bodyPr/>
        <a:lstStyle/>
        <a:p>
          <a:endParaRPr lang="en-US" dirty="0"/>
        </a:p>
      </dgm:t>
    </dgm:pt>
    <dgm:pt modelId="{8112EA8C-E9AA-4BE2-8E1C-F4E439FB6DB0}" type="parTrans" cxnId="{0C0FFB87-89B5-4D1E-BF8F-B79F8972E66E}">
      <dgm:prSet/>
      <dgm:spPr/>
      <dgm:t>
        <a:bodyPr/>
        <a:lstStyle/>
        <a:p>
          <a:endParaRPr lang="en-US"/>
        </a:p>
      </dgm:t>
    </dgm:pt>
    <dgm:pt modelId="{C086B971-BBF6-49F1-92BB-C157F493452C}" type="sibTrans" cxnId="{0C0FFB87-89B5-4D1E-BF8F-B79F8972E66E}">
      <dgm:prSet/>
      <dgm:spPr/>
      <dgm:t>
        <a:bodyPr/>
        <a:lstStyle/>
        <a:p>
          <a:endParaRPr lang="en-US"/>
        </a:p>
      </dgm:t>
    </dgm:pt>
    <dgm:pt modelId="{6C90439B-84F9-4749-A0F6-29922302FCE5}">
      <dgm:prSet phldrT="[Text]"/>
      <dgm:spPr/>
      <dgm:t>
        <a:bodyPr/>
        <a:lstStyle/>
        <a:p>
          <a:endParaRPr lang="en-US" dirty="0"/>
        </a:p>
      </dgm:t>
    </dgm:pt>
    <dgm:pt modelId="{F27DAF2D-DF20-4942-A14D-627F093F0105}" type="parTrans" cxnId="{646C1F72-0E15-429D-87C4-CE671F074F5A}">
      <dgm:prSet/>
      <dgm:spPr/>
      <dgm:t>
        <a:bodyPr/>
        <a:lstStyle/>
        <a:p>
          <a:endParaRPr lang="en-US"/>
        </a:p>
      </dgm:t>
    </dgm:pt>
    <dgm:pt modelId="{AAFB6A40-54ED-487C-A865-CB4BEFEC1725}" type="sibTrans" cxnId="{646C1F72-0E15-429D-87C4-CE671F074F5A}">
      <dgm:prSet/>
      <dgm:spPr/>
      <dgm:t>
        <a:bodyPr/>
        <a:lstStyle/>
        <a:p>
          <a:endParaRPr lang="en-US"/>
        </a:p>
      </dgm:t>
    </dgm:pt>
    <dgm:pt modelId="{43341A5F-F010-4C69-BD78-D7A9F0FFD36A}">
      <dgm:prSet phldrT="[Text]"/>
      <dgm:spPr/>
      <dgm:t>
        <a:bodyPr/>
        <a:lstStyle/>
        <a:p>
          <a:endParaRPr lang="en-US" dirty="0"/>
        </a:p>
      </dgm:t>
    </dgm:pt>
    <dgm:pt modelId="{2B8DF49F-5E14-4CCE-8F2F-1B59A92909F9}" type="sibTrans" cxnId="{BE8F7156-5694-44FB-A0BD-9B0456EA2216}">
      <dgm:prSet/>
      <dgm:spPr/>
      <dgm:t>
        <a:bodyPr/>
        <a:lstStyle/>
        <a:p>
          <a:endParaRPr lang="en-US"/>
        </a:p>
      </dgm:t>
    </dgm:pt>
    <dgm:pt modelId="{BBC16DFF-8ADD-45BF-9124-0642EA495018}" type="parTrans" cxnId="{BE8F7156-5694-44FB-A0BD-9B0456EA2216}">
      <dgm:prSet/>
      <dgm:spPr/>
      <dgm:t>
        <a:bodyPr/>
        <a:lstStyle/>
        <a:p>
          <a:endParaRPr lang="en-US"/>
        </a:p>
      </dgm:t>
    </dgm:pt>
    <dgm:pt modelId="{8568D2EA-5FED-4889-94D2-C04DE2FBAAC9}">
      <dgm:prSet phldrT="[Text]"/>
      <dgm:spPr/>
      <dgm:t>
        <a:bodyPr/>
        <a:lstStyle/>
        <a:p>
          <a:endParaRPr lang="en-US" dirty="0"/>
        </a:p>
      </dgm:t>
    </dgm:pt>
    <dgm:pt modelId="{3A5364E2-2E31-41ED-9F1E-E0A681A0CDF8}" type="parTrans" cxnId="{AEA4EC12-6E64-44FF-844D-AE186ABAD9E0}">
      <dgm:prSet/>
      <dgm:spPr/>
      <dgm:t>
        <a:bodyPr/>
        <a:lstStyle/>
        <a:p>
          <a:endParaRPr lang="en-US"/>
        </a:p>
      </dgm:t>
    </dgm:pt>
    <dgm:pt modelId="{7209BC74-2262-4294-822F-891EF03DF5E1}" type="sibTrans" cxnId="{AEA4EC12-6E64-44FF-844D-AE186ABAD9E0}">
      <dgm:prSet/>
      <dgm:spPr/>
      <dgm:t>
        <a:bodyPr/>
        <a:lstStyle/>
        <a:p>
          <a:endParaRPr lang="en-US"/>
        </a:p>
      </dgm:t>
    </dgm:pt>
    <dgm:pt modelId="{823515C1-B940-4766-BF7A-7B653D537A5A}" type="pres">
      <dgm:prSet presAssocID="{F37A6C88-894A-4A75-9DA2-754F77566568}" presName="Name0" presStyleCnt="0">
        <dgm:presLayoutVars>
          <dgm:dir/>
          <dgm:resizeHandles val="exact"/>
        </dgm:presLayoutVars>
      </dgm:prSet>
      <dgm:spPr/>
      <dgm:t>
        <a:bodyPr/>
        <a:lstStyle/>
        <a:p>
          <a:endParaRPr lang="en-US"/>
        </a:p>
      </dgm:t>
    </dgm:pt>
    <dgm:pt modelId="{76F1CF93-46F9-4E57-85C6-9CE95F0D1B60}" type="pres">
      <dgm:prSet presAssocID="{D9B666A7-BD3B-414B-90DE-A8F6E8CE06E4}" presName="Name5" presStyleLbl="vennNode1" presStyleIdx="0" presStyleCnt="5">
        <dgm:presLayoutVars>
          <dgm:bulletEnabled val="1"/>
        </dgm:presLayoutVars>
      </dgm:prSet>
      <dgm:spPr/>
      <dgm:t>
        <a:bodyPr/>
        <a:lstStyle/>
        <a:p>
          <a:endParaRPr lang="en-US"/>
        </a:p>
      </dgm:t>
    </dgm:pt>
    <dgm:pt modelId="{C893206F-B841-4DA4-B926-BA7208F8E78E}" type="pres">
      <dgm:prSet presAssocID="{E18D5F7F-822D-4897-867B-F87387D61614}" presName="space" presStyleCnt="0"/>
      <dgm:spPr/>
    </dgm:pt>
    <dgm:pt modelId="{E33ECADC-0A3F-4C17-82F8-A7E3D23B7456}" type="pres">
      <dgm:prSet presAssocID="{43341A5F-F010-4C69-BD78-D7A9F0FFD36A}" presName="Name5" presStyleLbl="vennNode1" presStyleIdx="1" presStyleCnt="5" custLinFactNeighborX="5606" custLinFactNeighborY="-30274">
        <dgm:presLayoutVars>
          <dgm:bulletEnabled val="1"/>
        </dgm:presLayoutVars>
      </dgm:prSet>
      <dgm:spPr/>
      <dgm:t>
        <a:bodyPr/>
        <a:lstStyle/>
        <a:p>
          <a:endParaRPr lang="en-US"/>
        </a:p>
      </dgm:t>
    </dgm:pt>
    <dgm:pt modelId="{F434992E-E8B7-414C-B5B2-1231CCBD9422}" type="pres">
      <dgm:prSet presAssocID="{2B8DF49F-5E14-4CCE-8F2F-1B59A92909F9}" presName="space" presStyleCnt="0"/>
      <dgm:spPr/>
    </dgm:pt>
    <dgm:pt modelId="{70B8B951-CACD-4FAE-8BC9-BFC469CD7830}" type="pres">
      <dgm:prSet presAssocID="{318D9FD6-4110-4864-BAD2-19485E71489E}" presName="Name5" presStyleLbl="vennNode1" presStyleIdx="2" presStyleCnt="5">
        <dgm:presLayoutVars>
          <dgm:bulletEnabled val="1"/>
        </dgm:presLayoutVars>
      </dgm:prSet>
      <dgm:spPr/>
      <dgm:t>
        <a:bodyPr/>
        <a:lstStyle/>
        <a:p>
          <a:endParaRPr lang="en-US"/>
        </a:p>
      </dgm:t>
    </dgm:pt>
    <dgm:pt modelId="{A724F91D-E6AC-44B2-B069-4ED11C99C605}" type="pres">
      <dgm:prSet presAssocID="{C086B971-BBF6-49F1-92BB-C157F493452C}" presName="space" presStyleCnt="0"/>
      <dgm:spPr/>
    </dgm:pt>
    <dgm:pt modelId="{E8562492-6249-4F9D-9719-766D8513462A}" type="pres">
      <dgm:prSet presAssocID="{6C90439B-84F9-4749-A0F6-29922302FCE5}" presName="Name5" presStyleLbl="vennNode1" presStyleIdx="3" presStyleCnt="5" custLinFactNeighborX="5694" custLinFactNeighborY="-1139">
        <dgm:presLayoutVars>
          <dgm:bulletEnabled val="1"/>
        </dgm:presLayoutVars>
      </dgm:prSet>
      <dgm:spPr/>
      <dgm:t>
        <a:bodyPr/>
        <a:lstStyle/>
        <a:p>
          <a:endParaRPr lang="en-US"/>
        </a:p>
      </dgm:t>
    </dgm:pt>
    <dgm:pt modelId="{86DD7E57-AE31-45F3-A2F7-DB2B7B4E2B02}" type="pres">
      <dgm:prSet presAssocID="{AAFB6A40-54ED-487C-A865-CB4BEFEC1725}" presName="space" presStyleCnt="0"/>
      <dgm:spPr/>
    </dgm:pt>
    <dgm:pt modelId="{B06BBA3C-4F1B-47B7-9A49-6544C4C30722}" type="pres">
      <dgm:prSet presAssocID="{8568D2EA-5FED-4889-94D2-C04DE2FBAAC9}" presName="Name5" presStyleLbl="vennNode1" presStyleIdx="4" presStyleCnt="5">
        <dgm:presLayoutVars>
          <dgm:bulletEnabled val="1"/>
        </dgm:presLayoutVars>
      </dgm:prSet>
      <dgm:spPr/>
      <dgm:t>
        <a:bodyPr/>
        <a:lstStyle/>
        <a:p>
          <a:endParaRPr lang="en-US"/>
        </a:p>
      </dgm:t>
    </dgm:pt>
  </dgm:ptLst>
  <dgm:cxnLst>
    <dgm:cxn modelId="{20CC8B3E-F603-4DED-9DDA-4855E9E25A87}" type="presOf" srcId="{F37A6C88-894A-4A75-9DA2-754F77566568}" destId="{823515C1-B940-4766-BF7A-7B653D537A5A}" srcOrd="0" destOrd="0" presId="urn:microsoft.com/office/officeart/2005/8/layout/venn3"/>
    <dgm:cxn modelId="{E9A107AB-5CAB-4E1A-90F2-5E7A65D6948F}" type="presOf" srcId="{6C90439B-84F9-4749-A0F6-29922302FCE5}" destId="{E8562492-6249-4F9D-9719-766D8513462A}" srcOrd="0" destOrd="0" presId="urn:microsoft.com/office/officeart/2005/8/layout/venn3"/>
    <dgm:cxn modelId="{9BE2AB1D-373D-4375-837F-C9E59BA51FED}" type="presOf" srcId="{43341A5F-F010-4C69-BD78-D7A9F0FFD36A}" destId="{E33ECADC-0A3F-4C17-82F8-A7E3D23B7456}" srcOrd="0" destOrd="0" presId="urn:microsoft.com/office/officeart/2005/8/layout/venn3"/>
    <dgm:cxn modelId="{AEA4EC12-6E64-44FF-844D-AE186ABAD9E0}" srcId="{F37A6C88-894A-4A75-9DA2-754F77566568}" destId="{8568D2EA-5FED-4889-94D2-C04DE2FBAAC9}" srcOrd="4" destOrd="0" parTransId="{3A5364E2-2E31-41ED-9F1E-E0A681A0CDF8}" sibTransId="{7209BC74-2262-4294-822F-891EF03DF5E1}"/>
    <dgm:cxn modelId="{3D3D6A1E-0FAC-463B-A829-9CC5418029C4}" type="presOf" srcId="{D9B666A7-BD3B-414B-90DE-A8F6E8CE06E4}" destId="{76F1CF93-46F9-4E57-85C6-9CE95F0D1B60}" srcOrd="0" destOrd="0" presId="urn:microsoft.com/office/officeart/2005/8/layout/venn3"/>
    <dgm:cxn modelId="{1F839120-BA55-4559-A2EB-C5D804700F62}" type="presOf" srcId="{8568D2EA-5FED-4889-94D2-C04DE2FBAAC9}" destId="{B06BBA3C-4F1B-47B7-9A49-6544C4C30722}" srcOrd="0" destOrd="0" presId="urn:microsoft.com/office/officeart/2005/8/layout/venn3"/>
    <dgm:cxn modelId="{D924DAD4-E26A-4E0D-B8F5-7CC53FA6E8DC}" type="presOf" srcId="{318D9FD6-4110-4864-BAD2-19485E71489E}" destId="{70B8B951-CACD-4FAE-8BC9-BFC469CD7830}" srcOrd="0" destOrd="0" presId="urn:microsoft.com/office/officeart/2005/8/layout/venn3"/>
    <dgm:cxn modelId="{0C0FFB87-89B5-4D1E-BF8F-B79F8972E66E}" srcId="{F37A6C88-894A-4A75-9DA2-754F77566568}" destId="{318D9FD6-4110-4864-BAD2-19485E71489E}" srcOrd="2" destOrd="0" parTransId="{8112EA8C-E9AA-4BE2-8E1C-F4E439FB6DB0}" sibTransId="{C086B971-BBF6-49F1-92BB-C157F493452C}"/>
    <dgm:cxn modelId="{646C1F72-0E15-429D-87C4-CE671F074F5A}" srcId="{F37A6C88-894A-4A75-9DA2-754F77566568}" destId="{6C90439B-84F9-4749-A0F6-29922302FCE5}" srcOrd="3" destOrd="0" parTransId="{F27DAF2D-DF20-4942-A14D-627F093F0105}" sibTransId="{AAFB6A40-54ED-487C-A865-CB4BEFEC1725}"/>
    <dgm:cxn modelId="{5F004318-9D03-4C49-BFDB-9A217012AF82}" srcId="{F37A6C88-894A-4A75-9DA2-754F77566568}" destId="{D9B666A7-BD3B-414B-90DE-A8F6E8CE06E4}" srcOrd="0" destOrd="0" parTransId="{C7BB7F7F-7EA8-4671-9D21-B17C490D2295}" sibTransId="{E18D5F7F-822D-4897-867B-F87387D61614}"/>
    <dgm:cxn modelId="{BE8F7156-5694-44FB-A0BD-9B0456EA2216}" srcId="{F37A6C88-894A-4A75-9DA2-754F77566568}" destId="{43341A5F-F010-4C69-BD78-D7A9F0FFD36A}" srcOrd="1" destOrd="0" parTransId="{BBC16DFF-8ADD-45BF-9124-0642EA495018}" sibTransId="{2B8DF49F-5E14-4CCE-8F2F-1B59A92909F9}"/>
    <dgm:cxn modelId="{7A69C907-C026-4469-A1D9-677EBA16DC1B}" type="presParOf" srcId="{823515C1-B940-4766-BF7A-7B653D537A5A}" destId="{76F1CF93-46F9-4E57-85C6-9CE95F0D1B60}" srcOrd="0" destOrd="0" presId="urn:microsoft.com/office/officeart/2005/8/layout/venn3"/>
    <dgm:cxn modelId="{9D0BBDCD-E613-48C4-AEA6-1B93D015FF72}" type="presParOf" srcId="{823515C1-B940-4766-BF7A-7B653D537A5A}" destId="{C893206F-B841-4DA4-B926-BA7208F8E78E}" srcOrd="1" destOrd="0" presId="urn:microsoft.com/office/officeart/2005/8/layout/venn3"/>
    <dgm:cxn modelId="{1ECB7D52-0E56-43BF-97B9-AD96E65DEA4A}" type="presParOf" srcId="{823515C1-B940-4766-BF7A-7B653D537A5A}" destId="{E33ECADC-0A3F-4C17-82F8-A7E3D23B7456}" srcOrd="2" destOrd="0" presId="urn:microsoft.com/office/officeart/2005/8/layout/venn3"/>
    <dgm:cxn modelId="{18E77BD3-2ED9-4504-9447-094A8F913453}" type="presParOf" srcId="{823515C1-B940-4766-BF7A-7B653D537A5A}" destId="{F434992E-E8B7-414C-B5B2-1231CCBD9422}" srcOrd="3" destOrd="0" presId="urn:microsoft.com/office/officeart/2005/8/layout/venn3"/>
    <dgm:cxn modelId="{3A4C6D5B-DBD0-42F2-B266-8CD098A20631}" type="presParOf" srcId="{823515C1-B940-4766-BF7A-7B653D537A5A}" destId="{70B8B951-CACD-4FAE-8BC9-BFC469CD7830}" srcOrd="4" destOrd="0" presId="urn:microsoft.com/office/officeart/2005/8/layout/venn3"/>
    <dgm:cxn modelId="{AD8569D6-3157-490B-A1CF-0546436EA3D4}" type="presParOf" srcId="{823515C1-B940-4766-BF7A-7B653D537A5A}" destId="{A724F91D-E6AC-44B2-B069-4ED11C99C605}" srcOrd="5" destOrd="0" presId="urn:microsoft.com/office/officeart/2005/8/layout/venn3"/>
    <dgm:cxn modelId="{E60D6179-F0E8-4F45-A82E-8E4654A7D091}" type="presParOf" srcId="{823515C1-B940-4766-BF7A-7B653D537A5A}" destId="{E8562492-6249-4F9D-9719-766D8513462A}" srcOrd="6" destOrd="0" presId="urn:microsoft.com/office/officeart/2005/8/layout/venn3"/>
    <dgm:cxn modelId="{A5F85E0A-7533-4F07-86AE-485D91D4C4BD}" type="presParOf" srcId="{823515C1-B940-4766-BF7A-7B653D537A5A}" destId="{86DD7E57-AE31-45F3-A2F7-DB2B7B4E2B02}" srcOrd="7" destOrd="0" presId="urn:microsoft.com/office/officeart/2005/8/layout/venn3"/>
    <dgm:cxn modelId="{336D9246-0213-4908-B6A8-6B5901E8CF12}" type="presParOf" srcId="{823515C1-B940-4766-BF7A-7B653D537A5A}" destId="{B06BBA3C-4F1B-47B7-9A49-6544C4C30722}" srcOrd="8"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F37A6C88-894A-4A75-9DA2-754F77566568}" type="doc">
      <dgm:prSet loTypeId="urn:microsoft.com/office/officeart/2005/8/layout/venn3" loCatId="relationship" qsTypeId="urn:microsoft.com/office/officeart/2005/8/quickstyle/simple1" qsCatId="simple" csTypeId="urn:microsoft.com/office/officeart/2005/8/colors/colorful5" csCatId="colorful" phldr="1"/>
      <dgm:spPr/>
      <dgm:t>
        <a:bodyPr/>
        <a:lstStyle/>
        <a:p>
          <a:endParaRPr lang="en-US"/>
        </a:p>
      </dgm:t>
    </dgm:pt>
    <dgm:pt modelId="{D9B666A7-BD3B-414B-90DE-A8F6E8CE06E4}">
      <dgm:prSet phldrT="[Text]"/>
      <dgm:spPr/>
      <dgm:t>
        <a:bodyPr/>
        <a:lstStyle/>
        <a:p>
          <a:endParaRPr lang="en-US" dirty="0"/>
        </a:p>
      </dgm:t>
    </dgm:pt>
    <dgm:pt modelId="{C7BB7F7F-7EA8-4671-9D21-B17C490D2295}" type="parTrans" cxnId="{5F004318-9D03-4C49-BFDB-9A217012AF82}">
      <dgm:prSet/>
      <dgm:spPr/>
      <dgm:t>
        <a:bodyPr/>
        <a:lstStyle/>
        <a:p>
          <a:endParaRPr lang="en-US"/>
        </a:p>
      </dgm:t>
    </dgm:pt>
    <dgm:pt modelId="{E18D5F7F-822D-4897-867B-F87387D61614}" type="sibTrans" cxnId="{5F004318-9D03-4C49-BFDB-9A217012AF82}">
      <dgm:prSet/>
      <dgm:spPr/>
      <dgm:t>
        <a:bodyPr/>
        <a:lstStyle/>
        <a:p>
          <a:endParaRPr lang="en-US"/>
        </a:p>
      </dgm:t>
    </dgm:pt>
    <dgm:pt modelId="{318D9FD6-4110-4864-BAD2-19485E71489E}">
      <dgm:prSet phldrT="[Text]"/>
      <dgm:spPr/>
      <dgm:t>
        <a:bodyPr/>
        <a:lstStyle/>
        <a:p>
          <a:endParaRPr lang="en-US" dirty="0"/>
        </a:p>
      </dgm:t>
    </dgm:pt>
    <dgm:pt modelId="{8112EA8C-E9AA-4BE2-8E1C-F4E439FB6DB0}" type="parTrans" cxnId="{0C0FFB87-89B5-4D1E-BF8F-B79F8972E66E}">
      <dgm:prSet/>
      <dgm:spPr/>
      <dgm:t>
        <a:bodyPr/>
        <a:lstStyle/>
        <a:p>
          <a:endParaRPr lang="en-US"/>
        </a:p>
      </dgm:t>
    </dgm:pt>
    <dgm:pt modelId="{C086B971-BBF6-49F1-92BB-C157F493452C}" type="sibTrans" cxnId="{0C0FFB87-89B5-4D1E-BF8F-B79F8972E66E}">
      <dgm:prSet/>
      <dgm:spPr/>
      <dgm:t>
        <a:bodyPr/>
        <a:lstStyle/>
        <a:p>
          <a:endParaRPr lang="en-US"/>
        </a:p>
      </dgm:t>
    </dgm:pt>
    <dgm:pt modelId="{6C90439B-84F9-4749-A0F6-29922302FCE5}">
      <dgm:prSet phldrT="[Text]"/>
      <dgm:spPr/>
      <dgm:t>
        <a:bodyPr/>
        <a:lstStyle/>
        <a:p>
          <a:endParaRPr lang="en-US" dirty="0"/>
        </a:p>
      </dgm:t>
    </dgm:pt>
    <dgm:pt modelId="{F27DAF2D-DF20-4942-A14D-627F093F0105}" type="parTrans" cxnId="{646C1F72-0E15-429D-87C4-CE671F074F5A}">
      <dgm:prSet/>
      <dgm:spPr/>
      <dgm:t>
        <a:bodyPr/>
        <a:lstStyle/>
        <a:p>
          <a:endParaRPr lang="en-US"/>
        </a:p>
      </dgm:t>
    </dgm:pt>
    <dgm:pt modelId="{AAFB6A40-54ED-487C-A865-CB4BEFEC1725}" type="sibTrans" cxnId="{646C1F72-0E15-429D-87C4-CE671F074F5A}">
      <dgm:prSet/>
      <dgm:spPr/>
      <dgm:t>
        <a:bodyPr/>
        <a:lstStyle/>
        <a:p>
          <a:endParaRPr lang="en-US"/>
        </a:p>
      </dgm:t>
    </dgm:pt>
    <dgm:pt modelId="{43341A5F-F010-4C69-BD78-D7A9F0FFD36A}">
      <dgm:prSet phldrT="[Text]"/>
      <dgm:spPr/>
      <dgm:t>
        <a:bodyPr/>
        <a:lstStyle/>
        <a:p>
          <a:endParaRPr lang="en-US" dirty="0"/>
        </a:p>
      </dgm:t>
    </dgm:pt>
    <dgm:pt modelId="{2B8DF49F-5E14-4CCE-8F2F-1B59A92909F9}" type="sibTrans" cxnId="{BE8F7156-5694-44FB-A0BD-9B0456EA2216}">
      <dgm:prSet/>
      <dgm:spPr/>
      <dgm:t>
        <a:bodyPr/>
        <a:lstStyle/>
        <a:p>
          <a:endParaRPr lang="en-US"/>
        </a:p>
      </dgm:t>
    </dgm:pt>
    <dgm:pt modelId="{BBC16DFF-8ADD-45BF-9124-0642EA495018}" type="parTrans" cxnId="{BE8F7156-5694-44FB-A0BD-9B0456EA2216}">
      <dgm:prSet/>
      <dgm:spPr/>
      <dgm:t>
        <a:bodyPr/>
        <a:lstStyle/>
        <a:p>
          <a:endParaRPr lang="en-US"/>
        </a:p>
      </dgm:t>
    </dgm:pt>
    <dgm:pt modelId="{8568D2EA-5FED-4889-94D2-C04DE2FBAAC9}">
      <dgm:prSet phldrT="[Text]"/>
      <dgm:spPr/>
      <dgm:t>
        <a:bodyPr/>
        <a:lstStyle/>
        <a:p>
          <a:endParaRPr lang="en-US" dirty="0"/>
        </a:p>
      </dgm:t>
    </dgm:pt>
    <dgm:pt modelId="{3A5364E2-2E31-41ED-9F1E-E0A681A0CDF8}" type="parTrans" cxnId="{AEA4EC12-6E64-44FF-844D-AE186ABAD9E0}">
      <dgm:prSet/>
      <dgm:spPr/>
      <dgm:t>
        <a:bodyPr/>
        <a:lstStyle/>
        <a:p>
          <a:endParaRPr lang="en-US"/>
        </a:p>
      </dgm:t>
    </dgm:pt>
    <dgm:pt modelId="{7209BC74-2262-4294-822F-891EF03DF5E1}" type="sibTrans" cxnId="{AEA4EC12-6E64-44FF-844D-AE186ABAD9E0}">
      <dgm:prSet/>
      <dgm:spPr/>
      <dgm:t>
        <a:bodyPr/>
        <a:lstStyle/>
        <a:p>
          <a:endParaRPr lang="en-US"/>
        </a:p>
      </dgm:t>
    </dgm:pt>
    <dgm:pt modelId="{823515C1-B940-4766-BF7A-7B653D537A5A}" type="pres">
      <dgm:prSet presAssocID="{F37A6C88-894A-4A75-9DA2-754F77566568}" presName="Name0" presStyleCnt="0">
        <dgm:presLayoutVars>
          <dgm:dir/>
          <dgm:resizeHandles val="exact"/>
        </dgm:presLayoutVars>
      </dgm:prSet>
      <dgm:spPr/>
      <dgm:t>
        <a:bodyPr/>
        <a:lstStyle/>
        <a:p>
          <a:endParaRPr lang="en-US"/>
        </a:p>
      </dgm:t>
    </dgm:pt>
    <dgm:pt modelId="{76F1CF93-46F9-4E57-85C6-9CE95F0D1B60}" type="pres">
      <dgm:prSet presAssocID="{D9B666A7-BD3B-414B-90DE-A8F6E8CE06E4}" presName="Name5" presStyleLbl="vennNode1" presStyleIdx="0" presStyleCnt="5">
        <dgm:presLayoutVars>
          <dgm:bulletEnabled val="1"/>
        </dgm:presLayoutVars>
      </dgm:prSet>
      <dgm:spPr/>
      <dgm:t>
        <a:bodyPr/>
        <a:lstStyle/>
        <a:p>
          <a:endParaRPr lang="en-US"/>
        </a:p>
      </dgm:t>
    </dgm:pt>
    <dgm:pt modelId="{C893206F-B841-4DA4-B926-BA7208F8E78E}" type="pres">
      <dgm:prSet presAssocID="{E18D5F7F-822D-4897-867B-F87387D61614}" presName="space" presStyleCnt="0"/>
      <dgm:spPr/>
    </dgm:pt>
    <dgm:pt modelId="{E33ECADC-0A3F-4C17-82F8-A7E3D23B7456}" type="pres">
      <dgm:prSet presAssocID="{43341A5F-F010-4C69-BD78-D7A9F0FFD36A}" presName="Name5" presStyleLbl="vennNode1" presStyleIdx="1" presStyleCnt="5" custLinFactNeighborX="5606" custLinFactNeighborY="-30274">
        <dgm:presLayoutVars>
          <dgm:bulletEnabled val="1"/>
        </dgm:presLayoutVars>
      </dgm:prSet>
      <dgm:spPr/>
      <dgm:t>
        <a:bodyPr/>
        <a:lstStyle/>
        <a:p>
          <a:endParaRPr lang="en-US"/>
        </a:p>
      </dgm:t>
    </dgm:pt>
    <dgm:pt modelId="{F434992E-E8B7-414C-B5B2-1231CCBD9422}" type="pres">
      <dgm:prSet presAssocID="{2B8DF49F-5E14-4CCE-8F2F-1B59A92909F9}" presName="space" presStyleCnt="0"/>
      <dgm:spPr/>
    </dgm:pt>
    <dgm:pt modelId="{70B8B951-CACD-4FAE-8BC9-BFC469CD7830}" type="pres">
      <dgm:prSet presAssocID="{318D9FD6-4110-4864-BAD2-19485E71489E}" presName="Name5" presStyleLbl="vennNode1" presStyleIdx="2" presStyleCnt="5">
        <dgm:presLayoutVars>
          <dgm:bulletEnabled val="1"/>
        </dgm:presLayoutVars>
      </dgm:prSet>
      <dgm:spPr/>
      <dgm:t>
        <a:bodyPr/>
        <a:lstStyle/>
        <a:p>
          <a:endParaRPr lang="en-US"/>
        </a:p>
      </dgm:t>
    </dgm:pt>
    <dgm:pt modelId="{A724F91D-E6AC-44B2-B069-4ED11C99C605}" type="pres">
      <dgm:prSet presAssocID="{C086B971-BBF6-49F1-92BB-C157F493452C}" presName="space" presStyleCnt="0"/>
      <dgm:spPr/>
    </dgm:pt>
    <dgm:pt modelId="{E8562492-6249-4F9D-9719-766D8513462A}" type="pres">
      <dgm:prSet presAssocID="{6C90439B-84F9-4749-A0F6-29922302FCE5}" presName="Name5" presStyleLbl="vennNode1" presStyleIdx="3" presStyleCnt="5" custLinFactNeighborX="5694" custLinFactNeighborY="-1139">
        <dgm:presLayoutVars>
          <dgm:bulletEnabled val="1"/>
        </dgm:presLayoutVars>
      </dgm:prSet>
      <dgm:spPr/>
      <dgm:t>
        <a:bodyPr/>
        <a:lstStyle/>
        <a:p>
          <a:endParaRPr lang="en-US"/>
        </a:p>
      </dgm:t>
    </dgm:pt>
    <dgm:pt modelId="{86DD7E57-AE31-45F3-A2F7-DB2B7B4E2B02}" type="pres">
      <dgm:prSet presAssocID="{AAFB6A40-54ED-487C-A865-CB4BEFEC1725}" presName="space" presStyleCnt="0"/>
      <dgm:spPr/>
    </dgm:pt>
    <dgm:pt modelId="{B06BBA3C-4F1B-47B7-9A49-6544C4C30722}" type="pres">
      <dgm:prSet presAssocID="{8568D2EA-5FED-4889-94D2-C04DE2FBAAC9}" presName="Name5" presStyleLbl="vennNode1" presStyleIdx="4" presStyleCnt="5">
        <dgm:presLayoutVars>
          <dgm:bulletEnabled val="1"/>
        </dgm:presLayoutVars>
      </dgm:prSet>
      <dgm:spPr/>
      <dgm:t>
        <a:bodyPr/>
        <a:lstStyle/>
        <a:p>
          <a:endParaRPr lang="en-US"/>
        </a:p>
      </dgm:t>
    </dgm:pt>
  </dgm:ptLst>
  <dgm:cxnLst>
    <dgm:cxn modelId="{A9DEB8E7-0F2E-47F0-BA35-15BC0840AB04}" type="presOf" srcId="{F37A6C88-894A-4A75-9DA2-754F77566568}" destId="{823515C1-B940-4766-BF7A-7B653D537A5A}" srcOrd="0" destOrd="0" presId="urn:microsoft.com/office/officeart/2005/8/layout/venn3"/>
    <dgm:cxn modelId="{28A79C68-0B60-4DB7-AE1B-EC29BD9D4D87}" type="presOf" srcId="{318D9FD6-4110-4864-BAD2-19485E71489E}" destId="{70B8B951-CACD-4FAE-8BC9-BFC469CD7830}" srcOrd="0" destOrd="0" presId="urn:microsoft.com/office/officeart/2005/8/layout/venn3"/>
    <dgm:cxn modelId="{A646A846-EBFF-4A68-BE42-2B4787A78148}" type="presOf" srcId="{8568D2EA-5FED-4889-94D2-C04DE2FBAAC9}" destId="{B06BBA3C-4F1B-47B7-9A49-6544C4C30722}" srcOrd="0" destOrd="0" presId="urn:microsoft.com/office/officeart/2005/8/layout/venn3"/>
    <dgm:cxn modelId="{AEA4EC12-6E64-44FF-844D-AE186ABAD9E0}" srcId="{F37A6C88-894A-4A75-9DA2-754F77566568}" destId="{8568D2EA-5FED-4889-94D2-C04DE2FBAAC9}" srcOrd="4" destOrd="0" parTransId="{3A5364E2-2E31-41ED-9F1E-E0A681A0CDF8}" sibTransId="{7209BC74-2262-4294-822F-891EF03DF5E1}"/>
    <dgm:cxn modelId="{439521F4-512B-489D-93A5-B3967E7E63AE}" type="presOf" srcId="{D9B666A7-BD3B-414B-90DE-A8F6E8CE06E4}" destId="{76F1CF93-46F9-4E57-85C6-9CE95F0D1B60}" srcOrd="0" destOrd="0" presId="urn:microsoft.com/office/officeart/2005/8/layout/venn3"/>
    <dgm:cxn modelId="{0C0FFB87-89B5-4D1E-BF8F-B79F8972E66E}" srcId="{F37A6C88-894A-4A75-9DA2-754F77566568}" destId="{318D9FD6-4110-4864-BAD2-19485E71489E}" srcOrd="2" destOrd="0" parTransId="{8112EA8C-E9AA-4BE2-8E1C-F4E439FB6DB0}" sibTransId="{C086B971-BBF6-49F1-92BB-C157F493452C}"/>
    <dgm:cxn modelId="{646C1F72-0E15-429D-87C4-CE671F074F5A}" srcId="{F37A6C88-894A-4A75-9DA2-754F77566568}" destId="{6C90439B-84F9-4749-A0F6-29922302FCE5}" srcOrd="3" destOrd="0" parTransId="{F27DAF2D-DF20-4942-A14D-627F093F0105}" sibTransId="{AAFB6A40-54ED-487C-A865-CB4BEFEC1725}"/>
    <dgm:cxn modelId="{7FC00C69-FFBB-4394-8A5B-CB8161E5DA96}" type="presOf" srcId="{6C90439B-84F9-4749-A0F6-29922302FCE5}" destId="{E8562492-6249-4F9D-9719-766D8513462A}" srcOrd="0" destOrd="0" presId="urn:microsoft.com/office/officeart/2005/8/layout/venn3"/>
    <dgm:cxn modelId="{5F004318-9D03-4C49-BFDB-9A217012AF82}" srcId="{F37A6C88-894A-4A75-9DA2-754F77566568}" destId="{D9B666A7-BD3B-414B-90DE-A8F6E8CE06E4}" srcOrd="0" destOrd="0" parTransId="{C7BB7F7F-7EA8-4671-9D21-B17C490D2295}" sibTransId="{E18D5F7F-822D-4897-867B-F87387D61614}"/>
    <dgm:cxn modelId="{BE8F7156-5694-44FB-A0BD-9B0456EA2216}" srcId="{F37A6C88-894A-4A75-9DA2-754F77566568}" destId="{43341A5F-F010-4C69-BD78-D7A9F0FFD36A}" srcOrd="1" destOrd="0" parTransId="{BBC16DFF-8ADD-45BF-9124-0642EA495018}" sibTransId="{2B8DF49F-5E14-4CCE-8F2F-1B59A92909F9}"/>
    <dgm:cxn modelId="{AFF407B2-A8A0-414E-A591-ED74CFC04ABE}" type="presOf" srcId="{43341A5F-F010-4C69-BD78-D7A9F0FFD36A}" destId="{E33ECADC-0A3F-4C17-82F8-A7E3D23B7456}" srcOrd="0" destOrd="0" presId="urn:microsoft.com/office/officeart/2005/8/layout/venn3"/>
    <dgm:cxn modelId="{D735F371-0E0B-49B7-B7BC-3815778927F8}" type="presParOf" srcId="{823515C1-B940-4766-BF7A-7B653D537A5A}" destId="{76F1CF93-46F9-4E57-85C6-9CE95F0D1B60}" srcOrd="0" destOrd="0" presId="urn:microsoft.com/office/officeart/2005/8/layout/venn3"/>
    <dgm:cxn modelId="{F5C15E10-F902-4DAB-B0A8-BDD5F768E519}" type="presParOf" srcId="{823515C1-B940-4766-BF7A-7B653D537A5A}" destId="{C893206F-B841-4DA4-B926-BA7208F8E78E}" srcOrd="1" destOrd="0" presId="urn:microsoft.com/office/officeart/2005/8/layout/venn3"/>
    <dgm:cxn modelId="{2BA47E5A-31FD-4CB3-9AE8-F3C6CBF23D32}" type="presParOf" srcId="{823515C1-B940-4766-BF7A-7B653D537A5A}" destId="{E33ECADC-0A3F-4C17-82F8-A7E3D23B7456}" srcOrd="2" destOrd="0" presId="urn:microsoft.com/office/officeart/2005/8/layout/venn3"/>
    <dgm:cxn modelId="{A5E964B7-C4B9-4853-9C6F-9210780D7059}" type="presParOf" srcId="{823515C1-B940-4766-BF7A-7B653D537A5A}" destId="{F434992E-E8B7-414C-B5B2-1231CCBD9422}" srcOrd="3" destOrd="0" presId="urn:microsoft.com/office/officeart/2005/8/layout/venn3"/>
    <dgm:cxn modelId="{30A5D50C-ADE4-4F0C-A3D0-257FE7118E53}" type="presParOf" srcId="{823515C1-B940-4766-BF7A-7B653D537A5A}" destId="{70B8B951-CACD-4FAE-8BC9-BFC469CD7830}" srcOrd="4" destOrd="0" presId="urn:microsoft.com/office/officeart/2005/8/layout/venn3"/>
    <dgm:cxn modelId="{FDFF1B3F-0668-4B7F-9A26-7DFAF31F7B60}" type="presParOf" srcId="{823515C1-B940-4766-BF7A-7B653D537A5A}" destId="{A724F91D-E6AC-44B2-B069-4ED11C99C605}" srcOrd="5" destOrd="0" presId="urn:microsoft.com/office/officeart/2005/8/layout/venn3"/>
    <dgm:cxn modelId="{EE2929C9-A8A7-4E09-A9CD-D65EF21D0669}" type="presParOf" srcId="{823515C1-B940-4766-BF7A-7B653D537A5A}" destId="{E8562492-6249-4F9D-9719-766D8513462A}" srcOrd="6" destOrd="0" presId="urn:microsoft.com/office/officeart/2005/8/layout/venn3"/>
    <dgm:cxn modelId="{20C117A2-81C4-48C9-902E-F26EF822A07B}" type="presParOf" srcId="{823515C1-B940-4766-BF7A-7B653D537A5A}" destId="{86DD7E57-AE31-45F3-A2F7-DB2B7B4E2B02}" srcOrd="7" destOrd="0" presId="urn:microsoft.com/office/officeart/2005/8/layout/venn3"/>
    <dgm:cxn modelId="{8C744A87-2D8A-447C-9311-16EFC02E260C}" type="presParOf" srcId="{823515C1-B940-4766-BF7A-7B653D537A5A}" destId="{B06BBA3C-4F1B-47B7-9A49-6544C4C30722}" srcOrd="8"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6618BA8-AB31-4CEE-8A6A-8BFC2DB3D9BF}" type="doc">
      <dgm:prSet loTypeId="urn:microsoft.com/office/officeart/2008/layout/AlternatingHexagons" loCatId="list" qsTypeId="urn:microsoft.com/office/officeart/2005/8/quickstyle/simple1" qsCatId="simple" csTypeId="urn:microsoft.com/office/officeart/2005/8/colors/accent2_1" csCatId="accent2" phldr="1"/>
      <dgm:spPr/>
      <dgm:t>
        <a:bodyPr/>
        <a:lstStyle/>
        <a:p>
          <a:endParaRPr lang="en-US"/>
        </a:p>
      </dgm:t>
    </dgm:pt>
    <dgm:pt modelId="{9BA3C2B4-55F8-42F4-BCF3-D769A92DA8E2}">
      <dgm:prSet phldrT="[Text]" custT="1"/>
      <dgm:spPr/>
      <dgm:t>
        <a:bodyPr/>
        <a:lstStyle/>
        <a:p>
          <a:r>
            <a:rPr lang="en-US" sz="1800" dirty="0"/>
            <a:t>109</a:t>
          </a:r>
        </a:p>
      </dgm:t>
    </dgm:pt>
    <dgm:pt modelId="{69F29B93-E0C5-4009-A800-3E59075EAEC7}" type="parTrans" cxnId="{FAFB16AF-9EB2-4FC1-84DC-A9D0FBA224C2}">
      <dgm:prSet/>
      <dgm:spPr/>
      <dgm:t>
        <a:bodyPr/>
        <a:lstStyle/>
        <a:p>
          <a:endParaRPr lang="en-US"/>
        </a:p>
      </dgm:t>
    </dgm:pt>
    <dgm:pt modelId="{71869558-3CD1-4E0A-8D83-1D16E269C409}" type="sibTrans" cxnId="{FAFB16AF-9EB2-4FC1-84DC-A9D0FBA224C2}">
      <dgm:prSet custT="1"/>
      <dgm:spPr/>
      <dgm:t>
        <a:bodyPr/>
        <a:lstStyle/>
        <a:p>
          <a:r>
            <a:rPr lang="ka-GE" sz="1800" dirty="0"/>
            <a:t>108</a:t>
          </a:r>
          <a:endParaRPr lang="en-US" sz="1800" dirty="0"/>
        </a:p>
      </dgm:t>
    </dgm:pt>
    <dgm:pt modelId="{4F6214B4-AE8A-4C99-9D7F-9E59C5F93600}">
      <dgm:prSet phldrT="[Text]" custT="1"/>
      <dgm:spPr/>
      <dgm:t>
        <a:bodyPr/>
        <a:lstStyle/>
        <a:p>
          <a:r>
            <a:rPr lang="ka-GE" sz="1800" dirty="0"/>
            <a:t>111</a:t>
          </a:r>
          <a:endParaRPr lang="en-US" sz="1800" dirty="0"/>
        </a:p>
      </dgm:t>
    </dgm:pt>
    <dgm:pt modelId="{5F9259B4-49F8-4108-8D7A-C38DEBB3D45C}" type="parTrans" cxnId="{49DDD1F2-7A14-4A82-B97E-F569CC688B83}">
      <dgm:prSet/>
      <dgm:spPr/>
      <dgm:t>
        <a:bodyPr/>
        <a:lstStyle/>
        <a:p>
          <a:endParaRPr lang="en-US"/>
        </a:p>
      </dgm:t>
    </dgm:pt>
    <dgm:pt modelId="{88556823-8A37-45EF-8F66-47A5E7B0B915}" type="sibTrans" cxnId="{49DDD1F2-7A14-4A82-B97E-F569CC688B83}">
      <dgm:prSet/>
      <dgm:spPr/>
      <dgm:t>
        <a:bodyPr/>
        <a:lstStyle/>
        <a:p>
          <a:r>
            <a:rPr lang="ka-GE" dirty="0"/>
            <a:t>117.2</a:t>
          </a:r>
          <a:endParaRPr lang="en-US" dirty="0"/>
        </a:p>
      </dgm:t>
    </dgm:pt>
    <dgm:pt modelId="{7E64D935-0063-48AA-8531-09DA303E9346}">
      <dgm:prSet phldrT="[Text]" custT="1"/>
      <dgm:spPr/>
      <dgm:t>
        <a:bodyPr/>
        <a:lstStyle/>
        <a:p>
          <a:r>
            <a:rPr lang="ka-GE" sz="1600" dirty="0"/>
            <a:t>137.4.ბ</a:t>
          </a:r>
          <a:endParaRPr lang="en-US" sz="1600" dirty="0"/>
        </a:p>
      </dgm:t>
    </dgm:pt>
    <dgm:pt modelId="{D2B486E1-7C5C-4FD8-BA6A-7E6CE0B85411}" type="parTrans" cxnId="{D3CFB72B-A976-4206-BDEB-22D83A6D2B0D}">
      <dgm:prSet/>
      <dgm:spPr/>
      <dgm:t>
        <a:bodyPr/>
        <a:lstStyle/>
        <a:p>
          <a:endParaRPr lang="en-US"/>
        </a:p>
      </dgm:t>
    </dgm:pt>
    <dgm:pt modelId="{499A0489-2F30-4EDB-A74F-5381780F6E06}" type="sibTrans" cxnId="{D3CFB72B-A976-4206-BDEB-22D83A6D2B0D}">
      <dgm:prSet custT="1"/>
      <dgm:spPr/>
      <dgm:t>
        <a:bodyPr/>
        <a:lstStyle/>
        <a:p>
          <a:endParaRPr lang="en-US" sz="1800" dirty="0"/>
        </a:p>
      </dgm:t>
    </dgm:pt>
    <dgm:pt modelId="{11A21F9D-F93F-46A0-B08E-0CCB2D044992}">
      <dgm:prSet custT="1"/>
      <dgm:spPr/>
      <dgm:t>
        <a:bodyPr/>
        <a:lstStyle/>
        <a:p>
          <a:r>
            <a:rPr lang="ka-GE" sz="1800" b="0" dirty="0"/>
            <a:t>138.3.ბ</a:t>
          </a:r>
          <a:endParaRPr lang="en-US" sz="1800" b="0" dirty="0"/>
        </a:p>
      </dgm:t>
    </dgm:pt>
    <dgm:pt modelId="{3CFAD4F7-D6B4-4563-AFB6-EFC7EF51D451}" type="parTrans" cxnId="{3EE01845-B226-46CD-A3AA-A6ACD722DEC8}">
      <dgm:prSet/>
      <dgm:spPr/>
      <dgm:t>
        <a:bodyPr/>
        <a:lstStyle/>
        <a:p>
          <a:endParaRPr lang="en-US"/>
        </a:p>
      </dgm:t>
    </dgm:pt>
    <dgm:pt modelId="{B43750D4-4E52-4CAB-88F4-18C63BBAB686}" type="sibTrans" cxnId="{3EE01845-B226-46CD-A3AA-A6ACD722DEC8}">
      <dgm:prSet/>
      <dgm:spPr/>
      <dgm:t>
        <a:bodyPr/>
        <a:lstStyle/>
        <a:p>
          <a:r>
            <a:rPr lang="ka-GE" dirty="0"/>
            <a:t>133.3</a:t>
          </a:r>
          <a:endParaRPr lang="en-US" dirty="0"/>
        </a:p>
      </dgm:t>
    </dgm:pt>
    <dgm:pt modelId="{6D6CF8A4-7CFB-45B0-B944-512BAF2566EF}">
      <dgm:prSet custT="1"/>
      <dgm:spPr/>
      <dgm:t>
        <a:bodyPr/>
        <a:lstStyle/>
        <a:p>
          <a:r>
            <a:rPr lang="ka-GE" sz="1800" b="0" dirty="0"/>
            <a:t>13</a:t>
          </a:r>
          <a:r>
            <a:rPr lang="en-US" sz="1800" b="0" dirty="0"/>
            <a:t>32</a:t>
          </a:r>
          <a:r>
            <a:rPr lang="ka-GE" sz="1800" b="0" dirty="0"/>
            <a:t>.3 </a:t>
          </a:r>
          <a:endParaRPr lang="en-US" sz="1800" b="0" dirty="0"/>
        </a:p>
      </dgm:t>
    </dgm:pt>
    <dgm:pt modelId="{34484B1D-E93C-417F-B3FA-3E090F5BA069}" type="parTrans" cxnId="{419A3846-2D24-4206-ACEC-47FFA103322A}">
      <dgm:prSet/>
      <dgm:spPr/>
      <dgm:t>
        <a:bodyPr/>
        <a:lstStyle/>
        <a:p>
          <a:endParaRPr lang="en-US"/>
        </a:p>
      </dgm:t>
    </dgm:pt>
    <dgm:pt modelId="{E5515FE0-AC7A-4B9E-869F-F16654476772}" type="sibTrans" cxnId="{419A3846-2D24-4206-ACEC-47FFA103322A}">
      <dgm:prSet custT="1"/>
      <dgm:spPr/>
      <dgm:t>
        <a:bodyPr/>
        <a:lstStyle/>
        <a:p>
          <a:r>
            <a:rPr lang="ka-GE" sz="1800" b="0" dirty="0"/>
            <a:t>133</a:t>
          </a:r>
          <a:r>
            <a:rPr lang="ka-GE" sz="1800" b="0" baseline="30000" dirty="0"/>
            <a:t>1</a:t>
          </a:r>
          <a:r>
            <a:rPr lang="ka-GE" sz="1800" b="0" dirty="0"/>
            <a:t>.3</a:t>
          </a:r>
          <a:endParaRPr lang="en-US" sz="1800" b="0" dirty="0"/>
        </a:p>
      </dgm:t>
    </dgm:pt>
    <dgm:pt modelId="{EA701CFF-DDEF-4B11-8E18-3490416610BD}">
      <dgm:prSet custT="1"/>
      <dgm:spPr/>
      <dgm:t>
        <a:bodyPr/>
        <a:lstStyle/>
        <a:p>
          <a:endParaRPr lang="en-US" sz="1000" dirty="0"/>
        </a:p>
        <a:p>
          <a:r>
            <a:rPr lang="ka-GE" sz="1800" b="0" dirty="0"/>
            <a:t>143</a:t>
          </a:r>
          <a:r>
            <a:rPr lang="ka-GE" sz="1800" b="0" baseline="30000" dirty="0"/>
            <a:t>1</a:t>
          </a:r>
          <a:r>
            <a:rPr lang="ka-GE" sz="1800" b="0" dirty="0"/>
            <a:t>.4.ბ</a:t>
          </a:r>
          <a:endParaRPr lang="en-US" sz="1800" b="0" dirty="0"/>
        </a:p>
      </dgm:t>
    </dgm:pt>
    <dgm:pt modelId="{B7C02E44-A533-4BEE-9285-E0241CEC03E5}" type="parTrans" cxnId="{F85BDA5E-EFF0-4FA3-97D6-B93C11C2D27E}">
      <dgm:prSet/>
      <dgm:spPr/>
      <dgm:t>
        <a:bodyPr/>
        <a:lstStyle/>
        <a:p>
          <a:endParaRPr lang="en-US"/>
        </a:p>
      </dgm:t>
    </dgm:pt>
    <dgm:pt modelId="{03AFD3EE-0A13-44FA-BEED-817B32AD85ED}" type="sibTrans" cxnId="{F85BDA5E-EFF0-4FA3-97D6-B93C11C2D27E}">
      <dgm:prSet custT="1"/>
      <dgm:spPr/>
      <dgm:t>
        <a:bodyPr/>
        <a:lstStyle/>
        <a:p>
          <a:r>
            <a:rPr lang="ka-GE" sz="1800" b="0" dirty="0"/>
            <a:t>144</a:t>
          </a:r>
          <a:r>
            <a:rPr lang="ka-GE" sz="1800" b="0" baseline="30000" dirty="0"/>
            <a:t>1</a:t>
          </a:r>
          <a:r>
            <a:rPr lang="ka-GE" sz="1800" b="0" dirty="0"/>
            <a:t>.3</a:t>
          </a:r>
          <a:endParaRPr lang="en-US" sz="1800" b="0" dirty="0"/>
        </a:p>
      </dgm:t>
    </dgm:pt>
    <dgm:pt modelId="{4BB5126E-892D-4F4B-9B20-9590CD4C1A17}">
      <dgm:prSet phldrT="[Text]"/>
      <dgm:spPr/>
      <dgm:t>
        <a:bodyPr/>
        <a:lstStyle/>
        <a:p>
          <a:r>
            <a:rPr lang="ka-GE" dirty="0"/>
            <a:t>1</a:t>
          </a:r>
          <a:r>
            <a:rPr lang="en-US" dirty="0"/>
            <a:t>15</a:t>
          </a:r>
        </a:p>
      </dgm:t>
    </dgm:pt>
    <dgm:pt modelId="{ABE5A945-6E86-4A97-AFE1-B99489AE2C27}" type="parTrans" cxnId="{57478073-0C3A-48C4-8B8E-0BBA00D54487}">
      <dgm:prSet/>
      <dgm:spPr/>
      <dgm:t>
        <a:bodyPr/>
        <a:lstStyle/>
        <a:p>
          <a:endParaRPr lang="en-US"/>
        </a:p>
      </dgm:t>
    </dgm:pt>
    <dgm:pt modelId="{DD4B50AE-D719-48CE-BD46-048A83253EFA}" type="sibTrans" cxnId="{57478073-0C3A-48C4-8B8E-0BBA00D54487}">
      <dgm:prSet/>
      <dgm:spPr/>
      <dgm:t>
        <a:bodyPr/>
        <a:lstStyle/>
        <a:p>
          <a:r>
            <a:rPr lang="en-US" dirty="0"/>
            <a:t>118.2</a:t>
          </a:r>
        </a:p>
      </dgm:t>
    </dgm:pt>
    <dgm:pt modelId="{367057EA-02F6-4529-858C-AE4F59485AF4}" type="pres">
      <dgm:prSet presAssocID="{86618BA8-AB31-4CEE-8A6A-8BFC2DB3D9BF}" presName="Name0" presStyleCnt="0">
        <dgm:presLayoutVars>
          <dgm:chMax/>
          <dgm:chPref/>
          <dgm:dir/>
          <dgm:animLvl val="lvl"/>
        </dgm:presLayoutVars>
      </dgm:prSet>
      <dgm:spPr/>
      <dgm:t>
        <a:bodyPr/>
        <a:lstStyle/>
        <a:p>
          <a:endParaRPr lang="en-US"/>
        </a:p>
      </dgm:t>
    </dgm:pt>
    <dgm:pt modelId="{5092A125-F998-4CA2-83F0-90F9ED2AFE61}" type="pres">
      <dgm:prSet presAssocID="{9BA3C2B4-55F8-42F4-BCF3-D769A92DA8E2}" presName="composite" presStyleCnt="0"/>
      <dgm:spPr/>
    </dgm:pt>
    <dgm:pt modelId="{63087B02-E5A6-492A-BA99-787CABF23D1B}" type="pres">
      <dgm:prSet presAssocID="{9BA3C2B4-55F8-42F4-BCF3-D769A92DA8E2}" presName="Parent1" presStyleLbl="node1" presStyleIdx="0" presStyleCnt="14" custLinFactNeighborX="94086" custLinFactNeighborY="-646">
        <dgm:presLayoutVars>
          <dgm:chMax val="1"/>
          <dgm:chPref val="1"/>
          <dgm:bulletEnabled val="1"/>
        </dgm:presLayoutVars>
      </dgm:prSet>
      <dgm:spPr/>
      <dgm:t>
        <a:bodyPr/>
        <a:lstStyle/>
        <a:p>
          <a:endParaRPr lang="en-US"/>
        </a:p>
      </dgm:t>
    </dgm:pt>
    <dgm:pt modelId="{AB6C5EDD-E70B-44C2-82EA-9D72217B57D1}" type="pres">
      <dgm:prSet presAssocID="{9BA3C2B4-55F8-42F4-BCF3-D769A92DA8E2}" presName="Childtext1" presStyleLbl="revTx" presStyleIdx="0" presStyleCnt="7">
        <dgm:presLayoutVars>
          <dgm:chMax val="0"/>
          <dgm:chPref val="0"/>
          <dgm:bulletEnabled val="1"/>
        </dgm:presLayoutVars>
      </dgm:prSet>
      <dgm:spPr/>
    </dgm:pt>
    <dgm:pt modelId="{411A60E0-6AFB-42A0-AD8D-55086CD9EC48}" type="pres">
      <dgm:prSet presAssocID="{9BA3C2B4-55F8-42F4-BCF3-D769A92DA8E2}" presName="BalanceSpacing" presStyleCnt="0"/>
      <dgm:spPr/>
    </dgm:pt>
    <dgm:pt modelId="{3C62F918-432C-49EF-9D9E-C74FE872AF7B}" type="pres">
      <dgm:prSet presAssocID="{9BA3C2B4-55F8-42F4-BCF3-D769A92DA8E2}" presName="BalanceSpacing1" presStyleCnt="0"/>
      <dgm:spPr/>
    </dgm:pt>
    <dgm:pt modelId="{FCD0953B-2CDE-4831-8C2C-B72A1A73507D}" type="pres">
      <dgm:prSet presAssocID="{71869558-3CD1-4E0A-8D83-1D16E269C409}" presName="Accent1Text" presStyleLbl="node1" presStyleIdx="1" presStyleCnt="14" custLinFactNeighborX="97571" custLinFactNeighborY="-323"/>
      <dgm:spPr/>
      <dgm:t>
        <a:bodyPr/>
        <a:lstStyle/>
        <a:p>
          <a:endParaRPr lang="en-US"/>
        </a:p>
      </dgm:t>
    </dgm:pt>
    <dgm:pt modelId="{DC1299A9-E3E0-4852-AA08-060B607E9716}" type="pres">
      <dgm:prSet presAssocID="{71869558-3CD1-4E0A-8D83-1D16E269C409}" presName="spaceBetweenRectangles" presStyleCnt="0"/>
      <dgm:spPr/>
    </dgm:pt>
    <dgm:pt modelId="{020BBE1F-ADEF-423A-9752-0E68621CBF70}" type="pres">
      <dgm:prSet presAssocID="{4F6214B4-AE8A-4C99-9D7F-9E59C5F93600}" presName="composite" presStyleCnt="0"/>
      <dgm:spPr/>
    </dgm:pt>
    <dgm:pt modelId="{95734A02-9558-4773-BB47-CD219A9A33B7}" type="pres">
      <dgm:prSet presAssocID="{4F6214B4-AE8A-4C99-9D7F-9E59C5F93600}" presName="Parent1" presStyleLbl="node1" presStyleIdx="2" presStyleCnt="14" custLinFactNeighborX="94086" custLinFactNeighborY="-323">
        <dgm:presLayoutVars>
          <dgm:chMax val="1"/>
          <dgm:chPref val="1"/>
          <dgm:bulletEnabled val="1"/>
        </dgm:presLayoutVars>
      </dgm:prSet>
      <dgm:spPr/>
      <dgm:t>
        <a:bodyPr/>
        <a:lstStyle/>
        <a:p>
          <a:endParaRPr lang="en-US"/>
        </a:p>
      </dgm:t>
    </dgm:pt>
    <dgm:pt modelId="{C414AA27-5F36-4E7B-A306-0C292D40C039}" type="pres">
      <dgm:prSet presAssocID="{4F6214B4-AE8A-4C99-9D7F-9E59C5F93600}" presName="Childtext1" presStyleLbl="revTx" presStyleIdx="1" presStyleCnt="7">
        <dgm:presLayoutVars>
          <dgm:chMax val="0"/>
          <dgm:chPref val="0"/>
          <dgm:bulletEnabled val="1"/>
        </dgm:presLayoutVars>
      </dgm:prSet>
      <dgm:spPr/>
    </dgm:pt>
    <dgm:pt modelId="{9963E33F-B51F-4C38-9F8C-1BD603FF151C}" type="pres">
      <dgm:prSet presAssocID="{4F6214B4-AE8A-4C99-9D7F-9E59C5F93600}" presName="BalanceSpacing" presStyleCnt="0"/>
      <dgm:spPr/>
    </dgm:pt>
    <dgm:pt modelId="{5171EEBB-088B-48B2-87E3-BC9F9A7F3FE9}" type="pres">
      <dgm:prSet presAssocID="{4F6214B4-AE8A-4C99-9D7F-9E59C5F93600}" presName="BalanceSpacing1" presStyleCnt="0"/>
      <dgm:spPr/>
    </dgm:pt>
    <dgm:pt modelId="{3D54DF01-94F4-44B1-A763-7A488074BA67}" type="pres">
      <dgm:prSet presAssocID="{88556823-8A37-45EF-8F66-47A5E7B0B915}" presName="Accent1Text" presStyleLbl="node1" presStyleIdx="3" presStyleCnt="14" custLinFactNeighborX="94086" custLinFactNeighborY="-323"/>
      <dgm:spPr/>
      <dgm:t>
        <a:bodyPr/>
        <a:lstStyle/>
        <a:p>
          <a:endParaRPr lang="en-US"/>
        </a:p>
      </dgm:t>
    </dgm:pt>
    <dgm:pt modelId="{90F2A54A-A991-4F13-A5FC-3C6D7043B352}" type="pres">
      <dgm:prSet presAssocID="{88556823-8A37-45EF-8F66-47A5E7B0B915}" presName="spaceBetweenRectangles" presStyleCnt="0"/>
      <dgm:spPr/>
    </dgm:pt>
    <dgm:pt modelId="{AFED0178-4AD3-46FC-AA44-B4FF7A96F0F0}" type="pres">
      <dgm:prSet presAssocID="{7E64D935-0063-48AA-8531-09DA303E9346}" presName="composite" presStyleCnt="0"/>
      <dgm:spPr/>
    </dgm:pt>
    <dgm:pt modelId="{FACE5031-9EC4-40A5-B40C-AE6B918B6ADF}" type="pres">
      <dgm:prSet presAssocID="{7E64D935-0063-48AA-8531-09DA303E9346}" presName="Parent1" presStyleLbl="node1" presStyleIdx="4" presStyleCnt="14" custLinFactNeighborX="94086" custLinFactNeighborY="-323">
        <dgm:presLayoutVars>
          <dgm:chMax val="1"/>
          <dgm:chPref val="1"/>
          <dgm:bulletEnabled val="1"/>
        </dgm:presLayoutVars>
      </dgm:prSet>
      <dgm:spPr/>
      <dgm:t>
        <a:bodyPr/>
        <a:lstStyle/>
        <a:p>
          <a:endParaRPr lang="en-US"/>
        </a:p>
      </dgm:t>
    </dgm:pt>
    <dgm:pt modelId="{D1F8570A-4B2D-4055-B3CB-7C424E0C9F43}" type="pres">
      <dgm:prSet presAssocID="{7E64D935-0063-48AA-8531-09DA303E9346}" presName="Childtext1" presStyleLbl="revTx" presStyleIdx="2" presStyleCnt="7">
        <dgm:presLayoutVars>
          <dgm:chMax val="0"/>
          <dgm:chPref val="0"/>
          <dgm:bulletEnabled val="1"/>
        </dgm:presLayoutVars>
      </dgm:prSet>
      <dgm:spPr/>
    </dgm:pt>
    <dgm:pt modelId="{E35FBAE6-D588-44A6-B4DF-3671B864A397}" type="pres">
      <dgm:prSet presAssocID="{7E64D935-0063-48AA-8531-09DA303E9346}" presName="BalanceSpacing" presStyleCnt="0"/>
      <dgm:spPr/>
    </dgm:pt>
    <dgm:pt modelId="{EC75B9AA-68E0-42D0-A55C-2825EF09BA27}" type="pres">
      <dgm:prSet presAssocID="{7E64D935-0063-48AA-8531-09DA303E9346}" presName="BalanceSpacing1" presStyleCnt="0"/>
      <dgm:spPr/>
    </dgm:pt>
    <dgm:pt modelId="{EF832414-B764-4CAF-BA96-FC55DBACC803}" type="pres">
      <dgm:prSet presAssocID="{499A0489-2F30-4EDB-A74F-5381780F6E06}" presName="Accent1Text" presStyleLbl="node1" presStyleIdx="5" presStyleCnt="14" custAng="7213297" custLinFactX="100000" custLinFactY="141286" custLinFactNeighborX="104670" custLinFactNeighborY="200000"/>
      <dgm:spPr/>
      <dgm:t>
        <a:bodyPr/>
        <a:lstStyle/>
        <a:p>
          <a:endParaRPr lang="en-US"/>
        </a:p>
      </dgm:t>
    </dgm:pt>
    <dgm:pt modelId="{9CA1F74E-915C-42C6-A950-9BE83D745D32}" type="pres">
      <dgm:prSet presAssocID="{499A0489-2F30-4EDB-A74F-5381780F6E06}" presName="spaceBetweenRectangles" presStyleCnt="0"/>
      <dgm:spPr/>
    </dgm:pt>
    <dgm:pt modelId="{2339C54A-063D-4430-ABBE-795F986F2BD3}" type="pres">
      <dgm:prSet presAssocID="{11A21F9D-F93F-46A0-B08E-0CCB2D044992}" presName="composite" presStyleCnt="0"/>
      <dgm:spPr/>
    </dgm:pt>
    <dgm:pt modelId="{FBBFC71F-B283-4033-9D65-24D52E571436}" type="pres">
      <dgm:prSet presAssocID="{11A21F9D-F93F-46A0-B08E-0CCB2D044992}" presName="Parent1" presStyleLbl="node1" presStyleIdx="6" presStyleCnt="14" custScaleX="108280" custLinFactNeighborX="94086" custLinFactNeighborY="-323">
        <dgm:presLayoutVars>
          <dgm:chMax val="1"/>
          <dgm:chPref val="1"/>
          <dgm:bulletEnabled val="1"/>
        </dgm:presLayoutVars>
      </dgm:prSet>
      <dgm:spPr/>
      <dgm:t>
        <a:bodyPr/>
        <a:lstStyle/>
        <a:p>
          <a:endParaRPr lang="en-US"/>
        </a:p>
      </dgm:t>
    </dgm:pt>
    <dgm:pt modelId="{084DE02C-6306-44DD-BE18-5595CDB19EFA}" type="pres">
      <dgm:prSet presAssocID="{11A21F9D-F93F-46A0-B08E-0CCB2D044992}" presName="Childtext1" presStyleLbl="revTx" presStyleIdx="3" presStyleCnt="7">
        <dgm:presLayoutVars>
          <dgm:chMax val="0"/>
          <dgm:chPref val="0"/>
          <dgm:bulletEnabled val="1"/>
        </dgm:presLayoutVars>
      </dgm:prSet>
      <dgm:spPr/>
    </dgm:pt>
    <dgm:pt modelId="{BC24B0FC-64E1-4DB1-A49E-8589962B94E6}" type="pres">
      <dgm:prSet presAssocID="{11A21F9D-F93F-46A0-B08E-0CCB2D044992}" presName="BalanceSpacing" presStyleCnt="0"/>
      <dgm:spPr/>
    </dgm:pt>
    <dgm:pt modelId="{E0D4B9E3-522E-445E-B03F-950ABBB24E13}" type="pres">
      <dgm:prSet presAssocID="{11A21F9D-F93F-46A0-B08E-0CCB2D044992}" presName="BalanceSpacing1" presStyleCnt="0"/>
      <dgm:spPr/>
    </dgm:pt>
    <dgm:pt modelId="{B3F99D1A-E4D2-4401-B899-CC8C5A2A2BF0}" type="pres">
      <dgm:prSet presAssocID="{B43750D4-4E52-4CAB-88F4-18C63BBAB686}" presName="Accent1Text" presStyleLbl="node1" presStyleIdx="7" presStyleCnt="14" custLinFactNeighborX="94086" custLinFactNeighborY="-323"/>
      <dgm:spPr/>
      <dgm:t>
        <a:bodyPr/>
        <a:lstStyle/>
        <a:p>
          <a:endParaRPr lang="en-US"/>
        </a:p>
      </dgm:t>
    </dgm:pt>
    <dgm:pt modelId="{ED9E3ACF-D613-4E29-9EAB-93C6D7D9F942}" type="pres">
      <dgm:prSet presAssocID="{B43750D4-4E52-4CAB-88F4-18C63BBAB686}" presName="spaceBetweenRectangles" presStyleCnt="0"/>
      <dgm:spPr/>
    </dgm:pt>
    <dgm:pt modelId="{D4CCE2F5-694D-4715-ADAA-B28C56F03B6F}" type="pres">
      <dgm:prSet presAssocID="{6D6CF8A4-7CFB-45B0-B944-512BAF2566EF}" presName="composite" presStyleCnt="0"/>
      <dgm:spPr/>
    </dgm:pt>
    <dgm:pt modelId="{10137094-3410-4C44-B389-9015D4594AFC}" type="pres">
      <dgm:prSet presAssocID="{6D6CF8A4-7CFB-45B0-B944-512BAF2566EF}" presName="Parent1" presStyleLbl="node1" presStyleIdx="8" presStyleCnt="14" custLinFactNeighborX="94086" custLinFactNeighborY="-323">
        <dgm:presLayoutVars>
          <dgm:chMax val="1"/>
          <dgm:chPref val="1"/>
          <dgm:bulletEnabled val="1"/>
        </dgm:presLayoutVars>
      </dgm:prSet>
      <dgm:spPr/>
      <dgm:t>
        <a:bodyPr/>
        <a:lstStyle/>
        <a:p>
          <a:endParaRPr lang="en-US"/>
        </a:p>
      </dgm:t>
    </dgm:pt>
    <dgm:pt modelId="{95909FCA-D871-4D10-8B24-1BF05F428355}" type="pres">
      <dgm:prSet presAssocID="{6D6CF8A4-7CFB-45B0-B944-512BAF2566EF}" presName="Childtext1" presStyleLbl="revTx" presStyleIdx="4" presStyleCnt="7">
        <dgm:presLayoutVars>
          <dgm:chMax val="0"/>
          <dgm:chPref val="0"/>
          <dgm:bulletEnabled val="1"/>
        </dgm:presLayoutVars>
      </dgm:prSet>
      <dgm:spPr/>
    </dgm:pt>
    <dgm:pt modelId="{CDA861FC-0A35-49DD-BBB6-7382986DBD8B}" type="pres">
      <dgm:prSet presAssocID="{6D6CF8A4-7CFB-45B0-B944-512BAF2566EF}" presName="BalanceSpacing" presStyleCnt="0"/>
      <dgm:spPr/>
    </dgm:pt>
    <dgm:pt modelId="{F899C27F-9731-4F0C-BB04-DB476B8998C4}" type="pres">
      <dgm:prSet presAssocID="{6D6CF8A4-7CFB-45B0-B944-512BAF2566EF}" presName="BalanceSpacing1" presStyleCnt="0"/>
      <dgm:spPr/>
    </dgm:pt>
    <dgm:pt modelId="{5309A89D-E00E-41B6-ACB0-55C24FC35CB6}" type="pres">
      <dgm:prSet presAssocID="{E5515FE0-AC7A-4B9E-869F-F16654476772}" presName="Accent1Text" presStyleLbl="node1" presStyleIdx="9" presStyleCnt="14" custLinFactNeighborX="94086" custLinFactNeighborY="-323"/>
      <dgm:spPr/>
      <dgm:t>
        <a:bodyPr/>
        <a:lstStyle/>
        <a:p>
          <a:endParaRPr lang="en-US"/>
        </a:p>
      </dgm:t>
    </dgm:pt>
    <dgm:pt modelId="{C23FC432-5C24-487A-B7C1-721E9F90D604}" type="pres">
      <dgm:prSet presAssocID="{E5515FE0-AC7A-4B9E-869F-F16654476772}" presName="spaceBetweenRectangles" presStyleCnt="0"/>
      <dgm:spPr/>
    </dgm:pt>
    <dgm:pt modelId="{A5A8DAE2-0009-4524-B25D-013BAA974910}" type="pres">
      <dgm:prSet presAssocID="{EA701CFF-DDEF-4B11-8E18-3490416610BD}" presName="composite" presStyleCnt="0"/>
      <dgm:spPr/>
    </dgm:pt>
    <dgm:pt modelId="{456AB3B3-CAA3-4551-A3AC-DB46C70B0409}" type="pres">
      <dgm:prSet presAssocID="{EA701CFF-DDEF-4B11-8E18-3490416610BD}" presName="Parent1" presStyleLbl="node1" presStyleIdx="10" presStyleCnt="14" custLinFactNeighborX="95827" custLinFactNeighborY="-6063">
        <dgm:presLayoutVars>
          <dgm:chMax val="1"/>
          <dgm:chPref val="1"/>
          <dgm:bulletEnabled val="1"/>
        </dgm:presLayoutVars>
      </dgm:prSet>
      <dgm:spPr/>
      <dgm:t>
        <a:bodyPr/>
        <a:lstStyle/>
        <a:p>
          <a:endParaRPr lang="en-US"/>
        </a:p>
      </dgm:t>
    </dgm:pt>
    <dgm:pt modelId="{8C2259A2-87E8-4200-82E1-147AB8C99B22}" type="pres">
      <dgm:prSet presAssocID="{EA701CFF-DDEF-4B11-8E18-3490416610BD}" presName="Childtext1" presStyleLbl="revTx" presStyleIdx="5" presStyleCnt="7">
        <dgm:presLayoutVars>
          <dgm:chMax val="0"/>
          <dgm:chPref val="0"/>
          <dgm:bulletEnabled val="1"/>
        </dgm:presLayoutVars>
      </dgm:prSet>
      <dgm:spPr/>
    </dgm:pt>
    <dgm:pt modelId="{5F0C6C2D-C749-439C-8562-D011657B2713}" type="pres">
      <dgm:prSet presAssocID="{EA701CFF-DDEF-4B11-8E18-3490416610BD}" presName="BalanceSpacing" presStyleCnt="0"/>
      <dgm:spPr/>
    </dgm:pt>
    <dgm:pt modelId="{F1667293-D596-4D65-A0CE-A78E523F5729}" type="pres">
      <dgm:prSet presAssocID="{EA701CFF-DDEF-4B11-8E18-3490416610BD}" presName="BalanceSpacing1" presStyleCnt="0"/>
      <dgm:spPr/>
    </dgm:pt>
    <dgm:pt modelId="{E19D1E49-9EC2-40F4-BD30-A5DB86582CCF}" type="pres">
      <dgm:prSet presAssocID="{03AFD3EE-0A13-44FA-BEED-817B32AD85ED}" presName="Accent1Text" presStyleLbl="node1" presStyleIdx="11" presStyleCnt="14" custLinFactNeighborX="93679" custLinFactNeighborY="-5740"/>
      <dgm:spPr/>
      <dgm:t>
        <a:bodyPr/>
        <a:lstStyle/>
        <a:p>
          <a:endParaRPr lang="en-US"/>
        </a:p>
      </dgm:t>
    </dgm:pt>
    <dgm:pt modelId="{EA74F24F-C05A-44C8-B372-3630B9F632E0}" type="pres">
      <dgm:prSet presAssocID="{03AFD3EE-0A13-44FA-BEED-817B32AD85ED}" presName="spaceBetweenRectangles" presStyleCnt="0"/>
      <dgm:spPr/>
    </dgm:pt>
    <dgm:pt modelId="{8DCEA970-0605-46AE-A119-C1BADD2DBD59}" type="pres">
      <dgm:prSet presAssocID="{4BB5126E-892D-4F4B-9B20-9590CD4C1A17}" presName="composite" presStyleCnt="0"/>
      <dgm:spPr/>
    </dgm:pt>
    <dgm:pt modelId="{B64B7788-EDB3-4C2F-AB89-90772831FD05}" type="pres">
      <dgm:prSet presAssocID="{4BB5126E-892D-4F4B-9B20-9590CD4C1A17}" presName="Parent1" presStyleLbl="node1" presStyleIdx="12" presStyleCnt="14" custLinFactY="-100000" custLinFactNeighborX="-69573" custLinFactNeighborY="-148408">
        <dgm:presLayoutVars>
          <dgm:chMax val="1"/>
          <dgm:chPref val="1"/>
          <dgm:bulletEnabled val="1"/>
        </dgm:presLayoutVars>
      </dgm:prSet>
      <dgm:spPr/>
      <dgm:t>
        <a:bodyPr/>
        <a:lstStyle/>
        <a:p>
          <a:endParaRPr lang="en-US"/>
        </a:p>
      </dgm:t>
    </dgm:pt>
    <dgm:pt modelId="{405DD00B-9C6C-41AE-8DC1-4E4C6192DEE1}" type="pres">
      <dgm:prSet presAssocID="{4BB5126E-892D-4F4B-9B20-9590CD4C1A17}" presName="Childtext1" presStyleLbl="revTx" presStyleIdx="6" presStyleCnt="7">
        <dgm:presLayoutVars>
          <dgm:chMax val="0"/>
          <dgm:chPref val="0"/>
          <dgm:bulletEnabled val="1"/>
        </dgm:presLayoutVars>
      </dgm:prSet>
      <dgm:spPr/>
    </dgm:pt>
    <dgm:pt modelId="{0AEA2E57-E41A-45CB-9127-B6CDCA9F65FA}" type="pres">
      <dgm:prSet presAssocID="{4BB5126E-892D-4F4B-9B20-9590CD4C1A17}" presName="BalanceSpacing" presStyleCnt="0"/>
      <dgm:spPr/>
    </dgm:pt>
    <dgm:pt modelId="{6B064E9A-EF0C-4371-BEA3-26C38F3B390A}" type="pres">
      <dgm:prSet presAssocID="{4BB5126E-892D-4F4B-9B20-9590CD4C1A17}" presName="BalanceSpacing1" presStyleCnt="0"/>
      <dgm:spPr/>
    </dgm:pt>
    <dgm:pt modelId="{DED1AB8D-367D-4DF0-B6C0-E3356C440ACD}" type="pres">
      <dgm:prSet presAssocID="{DD4B50AE-D719-48CE-BD46-048A83253EFA}" presName="Accent1Text" presStyleLbl="node1" presStyleIdx="13" presStyleCnt="14" custLinFactY="-136000" custLinFactNeighborX="95940" custLinFactNeighborY="-200000"/>
      <dgm:spPr/>
      <dgm:t>
        <a:bodyPr/>
        <a:lstStyle/>
        <a:p>
          <a:endParaRPr lang="en-US"/>
        </a:p>
      </dgm:t>
    </dgm:pt>
  </dgm:ptLst>
  <dgm:cxnLst>
    <dgm:cxn modelId="{8FAF8D46-139F-431F-8162-A726AE3AE8AC}" type="presOf" srcId="{11A21F9D-F93F-46A0-B08E-0CCB2D044992}" destId="{FBBFC71F-B283-4033-9D65-24D52E571436}" srcOrd="0" destOrd="0" presId="urn:microsoft.com/office/officeart/2008/layout/AlternatingHexagons"/>
    <dgm:cxn modelId="{419A3846-2D24-4206-ACEC-47FFA103322A}" srcId="{86618BA8-AB31-4CEE-8A6A-8BFC2DB3D9BF}" destId="{6D6CF8A4-7CFB-45B0-B944-512BAF2566EF}" srcOrd="4" destOrd="0" parTransId="{34484B1D-E93C-417F-B3FA-3E090F5BA069}" sibTransId="{E5515FE0-AC7A-4B9E-869F-F16654476772}"/>
    <dgm:cxn modelId="{8C32A4D8-5393-4EBC-8AE1-0D6AE4DD1BE3}" type="presOf" srcId="{86618BA8-AB31-4CEE-8A6A-8BFC2DB3D9BF}" destId="{367057EA-02F6-4529-858C-AE4F59485AF4}" srcOrd="0" destOrd="0" presId="urn:microsoft.com/office/officeart/2008/layout/AlternatingHexagons"/>
    <dgm:cxn modelId="{FAFB16AF-9EB2-4FC1-84DC-A9D0FBA224C2}" srcId="{86618BA8-AB31-4CEE-8A6A-8BFC2DB3D9BF}" destId="{9BA3C2B4-55F8-42F4-BCF3-D769A92DA8E2}" srcOrd="0" destOrd="0" parTransId="{69F29B93-E0C5-4009-A800-3E59075EAEC7}" sibTransId="{71869558-3CD1-4E0A-8D83-1D16E269C409}"/>
    <dgm:cxn modelId="{57478073-0C3A-48C4-8B8E-0BBA00D54487}" srcId="{86618BA8-AB31-4CEE-8A6A-8BFC2DB3D9BF}" destId="{4BB5126E-892D-4F4B-9B20-9590CD4C1A17}" srcOrd="6" destOrd="0" parTransId="{ABE5A945-6E86-4A97-AFE1-B99489AE2C27}" sibTransId="{DD4B50AE-D719-48CE-BD46-048A83253EFA}"/>
    <dgm:cxn modelId="{6C8EB405-BC9B-4337-9315-46134CD941E1}" type="presOf" srcId="{88556823-8A37-45EF-8F66-47A5E7B0B915}" destId="{3D54DF01-94F4-44B1-A763-7A488074BA67}" srcOrd="0" destOrd="0" presId="urn:microsoft.com/office/officeart/2008/layout/AlternatingHexagons"/>
    <dgm:cxn modelId="{F85BDA5E-EFF0-4FA3-97D6-B93C11C2D27E}" srcId="{86618BA8-AB31-4CEE-8A6A-8BFC2DB3D9BF}" destId="{EA701CFF-DDEF-4B11-8E18-3490416610BD}" srcOrd="5" destOrd="0" parTransId="{B7C02E44-A533-4BEE-9285-E0241CEC03E5}" sibTransId="{03AFD3EE-0A13-44FA-BEED-817B32AD85ED}"/>
    <dgm:cxn modelId="{08D0A3C3-6638-4ECF-9AEA-41251944088C}" type="presOf" srcId="{7E64D935-0063-48AA-8531-09DA303E9346}" destId="{FACE5031-9EC4-40A5-B40C-AE6B918B6ADF}" srcOrd="0" destOrd="0" presId="urn:microsoft.com/office/officeart/2008/layout/AlternatingHexagons"/>
    <dgm:cxn modelId="{3EE01845-B226-46CD-A3AA-A6ACD722DEC8}" srcId="{86618BA8-AB31-4CEE-8A6A-8BFC2DB3D9BF}" destId="{11A21F9D-F93F-46A0-B08E-0CCB2D044992}" srcOrd="3" destOrd="0" parTransId="{3CFAD4F7-D6B4-4563-AFB6-EFC7EF51D451}" sibTransId="{B43750D4-4E52-4CAB-88F4-18C63BBAB686}"/>
    <dgm:cxn modelId="{49DDD1F2-7A14-4A82-B97E-F569CC688B83}" srcId="{86618BA8-AB31-4CEE-8A6A-8BFC2DB3D9BF}" destId="{4F6214B4-AE8A-4C99-9D7F-9E59C5F93600}" srcOrd="1" destOrd="0" parTransId="{5F9259B4-49F8-4108-8D7A-C38DEBB3D45C}" sibTransId="{88556823-8A37-45EF-8F66-47A5E7B0B915}"/>
    <dgm:cxn modelId="{215A215C-97B9-483D-A1E5-493D7F9DBD52}" type="presOf" srcId="{499A0489-2F30-4EDB-A74F-5381780F6E06}" destId="{EF832414-B764-4CAF-BA96-FC55DBACC803}" srcOrd="0" destOrd="0" presId="urn:microsoft.com/office/officeart/2008/layout/AlternatingHexagons"/>
    <dgm:cxn modelId="{6166E83A-2C63-4B93-9F03-BF8166348721}" type="presOf" srcId="{4F6214B4-AE8A-4C99-9D7F-9E59C5F93600}" destId="{95734A02-9558-4773-BB47-CD219A9A33B7}" srcOrd="0" destOrd="0" presId="urn:microsoft.com/office/officeart/2008/layout/AlternatingHexagons"/>
    <dgm:cxn modelId="{EBF429CF-4435-42FD-949C-48F5557A925F}" type="presOf" srcId="{EA701CFF-DDEF-4B11-8E18-3490416610BD}" destId="{456AB3B3-CAA3-4551-A3AC-DB46C70B0409}" srcOrd="0" destOrd="0" presId="urn:microsoft.com/office/officeart/2008/layout/AlternatingHexagons"/>
    <dgm:cxn modelId="{1C725DB6-D2CD-4DB2-A099-2538E7C239D5}" type="presOf" srcId="{B43750D4-4E52-4CAB-88F4-18C63BBAB686}" destId="{B3F99D1A-E4D2-4401-B899-CC8C5A2A2BF0}" srcOrd="0" destOrd="0" presId="urn:microsoft.com/office/officeart/2008/layout/AlternatingHexagons"/>
    <dgm:cxn modelId="{C7766C2A-34D4-4D36-9505-B0DE6BF71CD9}" type="presOf" srcId="{E5515FE0-AC7A-4B9E-869F-F16654476772}" destId="{5309A89D-E00E-41B6-ACB0-55C24FC35CB6}" srcOrd="0" destOrd="0" presId="urn:microsoft.com/office/officeart/2008/layout/AlternatingHexagons"/>
    <dgm:cxn modelId="{BF0AE56A-9E15-4DD6-BAB0-3C4DE7E9C22C}" type="presOf" srcId="{6D6CF8A4-7CFB-45B0-B944-512BAF2566EF}" destId="{10137094-3410-4C44-B389-9015D4594AFC}" srcOrd="0" destOrd="0" presId="urn:microsoft.com/office/officeart/2008/layout/AlternatingHexagons"/>
    <dgm:cxn modelId="{D3CFB72B-A976-4206-BDEB-22D83A6D2B0D}" srcId="{86618BA8-AB31-4CEE-8A6A-8BFC2DB3D9BF}" destId="{7E64D935-0063-48AA-8531-09DA303E9346}" srcOrd="2" destOrd="0" parTransId="{D2B486E1-7C5C-4FD8-BA6A-7E6CE0B85411}" sibTransId="{499A0489-2F30-4EDB-A74F-5381780F6E06}"/>
    <dgm:cxn modelId="{C94F935B-CD12-402D-9D0C-54304E4F448A}" type="presOf" srcId="{9BA3C2B4-55F8-42F4-BCF3-D769A92DA8E2}" destId="{63087B02-E5A6-492A-BA99-787CABF23D1B}" srcOrd="0" destOrd="0" presId="urn:microsoft.com/office/officeart/2008/layout/AlternatingHexagons"/>
    <dgm:cxn modelId="{5327B578-0D63-4A90-9F40-5D5D3E7EDF13}" type="presOf" srcId="{4BB5126E-892D-4F4B-9B20-9590CD4C1A17}" destId="{B64B7788-EDB3-4C2F-AB89-90772831FD05}" srcOrd="0" destOrd="0" presId="urn:microsoft.com/office/officeart/2008/layout/AlternatingHexagons"/>
    <dgm:cxn modelId="{B1DC1A37-1C80-4FEC-87AA-587818CD38DA}" type="presOf" srcId="{71869558-3CD1-4E0A-8D83-1D16E269C409}" destId="{FCD0953B-2CDE-4831-8C2C-B72A1A73507D}" srcOrd="0" destOrd="0" presId="urn:microsoft.com/office/officeart/2008/layout/AlternatingHexagons"/>
    <dgm:cxn modelId="{A4C6FB9B-A624-4764-9CAB-B98B0C7FDAC2}" type="presOf" srcId="{DD4B50AE-D719-48CE-BD46-048A83253EFA}" destId="{DED1AB8D-367D-4DF0-B6C0-E3356C440ACD}" srcOrd="0" destOrd="0" presId="urn:microsoft.com/office/officeart/2008/layout/AlternatingHexagons"/>
    <dgm:cxn modelId="{6C318023-42F2-4FA4-80E6-F6F6B8A12FF8}" type="presOf" srcId="{03AFD3EE-0A13-44FA-BEED-817B32AD85ED}" destId="{E19D1E49-9EC2-40F4-BD30-A5DB86582CCF}" srcOrd="0" destOrd="0" presId="urn:microsoft.com/office/officeart/2008/layout/AlternatingHexagons"/>
    <dgm:cxn modelId="{D1B28ACB-1696-40A5-ABDD-0BB2FC670DA6}" type="presParOf" srcId="{367057EA-02F6-4529-858C-AE4F59485AF4}" destId="{5092A125-F998-4CA2-83F0-90F9ED2AFE61}" srcOrd="0" destOrd="0" presId="urn:microsoft.com/office/officeart/2008/layout/AlternatingHexagons"/>
    <dgm:cxn modelId="{55D6C892-F947-4072-A19F-A52681FE4330}" type="presParOf" srcId="{5092A125-F998-4CA2-83F0-90F9ED2AFE61}" destId="{63087B02-E5A6-492A-BA99-787CABF23D1B}" srcOrd="0" destOrd="0" presId="urn:microsoft.com/office/officeart/2008/layout/AlternatingHexagons"/>
    <dgm:cxn modelId="{5A178A45-9B26-48D2-A8EC-AD7D7E2DE496}" type="presParOf" srcId="{5092A125-F998-4CA2-83F0-90F9ED2AFE61}" destId="{AB6C5EDD-E70B-44C2-82EA-9D72217B57D1}" srcOrd="1" destOrd="0" presId="urn:microsoft.com/office/officeart/2008/layout/AlternatingHexagons"/>
    <dgm:cxn modelId="{ACD061A7-21A6-433F-A4E4-392663CAA734}" type="presParOf" srcId="{5092A125-F998-4CA2-83F0-90F9ED2AFE61}" destId="{411A60E0-6AFB-42A0-AD8D-55086CD9EC48}" srcOrd="2" destOrd="0" presId="urn:microsoft.com/office/officeart/2008/layout/AlternatingHexagons"/>
    <dgm:cxn modelId="{911E8F20-FC32-40E0-976E-1E078589AD11}" type="presParOf" srcId="{5092A125-F998-4CA2-83F0-90F9ED2AFE61}" destId="{3C62F918-432C-49EF-9D9E-C74FE872AF7B}" srcOrd="3" destOrd="0" presId="urn:microsoft.com/office/officeart/2008/layout/AlternatingHexagons"/>
    <dgm:cxn modelId="{3E0AD657-43E8-4262-8127-430A638CACE4}" type="presParOf" srcId="{5092A125-F998-4CA2-83F0-90F9ED2AFE61}" destId="{FCD0953B-2CDE-4831-8C2C-B72A1A73507D}" srcOrd="4" destOrd="0" presId="urn:microsoft.com/office/officeart/2008/layout/AlternatingHexagons"/>
    <dgm:cxn modelId="{2DD7CAD3-E982-4FBB-A0B0-0CAF48370199}" type="presParOf" srcId="{367057EA-02F6-4529-858C-AE4F59485AF4}" destId="{DC1299A9-E3E0-4852-AA08-060B607E9716}" srcOrd="1" destOrd="0" presId="urn:microsoft.com/office/officeart/2008/layout/AlternatingHexagons"/>
    <dgm:cxn modelId="{D04B6E57-BC3F-4441-9B8C-AD27BAA1A00A}" type="presParOf" srcId="{367057EA-02F6-4529-858C-AE4F59485AF4}" destId="{020BBE1F-ADEF-423A-9752-0E68621CBF70}" srcOrd="2" destOrd="0" presId="urn:microsoft.com/office/officeart/2008/layout/AlternatingHexagons"/>
    <dgm:cxn modelId="{BD5499D4-D13E-48D7-99C0-C747E4048A6E}" type="presParOf" srcId="{020BBE1F-ADEF-423A-9752-0E68621CBF70}" destId="{95734A02-9558-4773-BB47-CD219A9A33B7}" srcOrd="0" destOrd="0" presId="urn:microsoft.com/office/officeart/2008/layout/AlternatingHexagons"/>
    <dgm:cxn modelId="{7279E097-E3F7-47A1-9131-539FCEE193B9}" type="presParOf" srcId="{020BBE1F-ADEF-423A-9752-0E68621CBF70}" destId="{C414AA27-5F36-4E7B-A306-0C292D40C039}" srcOrd="1" destOrd="0" presId="urn:microsoft.com/office/officeart/2008/layout/AlternatingHexagons"/>
    <dgm:cxn modelId="{04B3831C-36A2-446D-A7B1-0EEF93FF03B0}" type="presParOf" srcId="{020BBE1F-ADEF-423A-9752-0E68621CBF70}" destId="{9963E33F-B51F-4C38-9F8C-1BD603FF151C}" srcOrd="2" destOrd="0" presId="urn:microsoft.com/office/officeart/2008/layout/AlternatingHexagons"/>
    <dgm:cxn modelId="{C3B81FE7-98D6-4A69-B767-27B30275DFF7}" type="presParOf" srcId="{020BBE1F-ADEF-423A-9752-0E68621CBF70}" destId="{5171EEBB-088B-48B2-87E3-BC9F9A7F3FE9}" srcOrd="3" destOrd="0" presId="urn:microsoft.com/office/officeart/2008/layout/AlternatingHexagons"/>
    <dgm:cxn modelId="{1D4231DA-1765-4CB0-A57B-5B8F882E3472}" type="presParOf" srcId="{020BBE1F-ADEF-423A-9752-0E68621CBF70}" destId="{3D54DF01-94F4-44B1-A763-7A488074BA67}" srcOrd="4" destOrd="0" presId="urn:microsoft.com/office/officeart/2008/layout/AlternatingHexagons"/>
    <dgm:cxn modelId="{221E9AB2-902D-44C9-9E84-1CB654221870}" type="presParOf" srcId="{367057EA-02F6-4529-858C-AE4F59485AF4}" destId="{90F2A54A-A991-4F13-A5FC-3C6D7043B352}" srcOrd="3" destOrd="0" presId="urn:microsoft.com/office/officeart/2008/layout/AlternatingHexagons"/>
    <dgm:cxn modelId="{95327EBB-A286-486B-BE56-C357FDD4AA24}" type="presParOf" srcId="{367057EA-02F6-4529-858C-AE4F59485AF4}" destId="{AFED0178-4AD3-46FC-AA44-B4FF7A96F0F0}" srcOrd="4" destOrd="0" presId="urn:microsoft.com/office/officeart/2008/layout/AlternatingHexagons"/>
    <dgm:cxn modelId="{47C13088-03F3-4841-9CD3-0F04505AA68A}" type="presParOf" srcId="{AFED0178-4AD3-46FC-AA44-B4FF7A96F0F0}" destId="{FACE5031-9EC4-40A5-B40C-AE6B918B6ADF}" srcOrd="0" destOrd="0" presId="urn:microsoft.com/office/officeart/2008/layout/AlternatingHexagons"/>
    <dgm:cxn modelId="{7FFA58C5-F2C8-4136-A659-55002C5CA6C2}" type="presParOf" srcId="{AFED0178-4AD3-46FC-AA44-B4FF7A96F0F0}" destId="{D1F8570A-4B2D-4055-B3CB-7C424E0C9F43}" srcOrd="1" destOrd="0" presId="urn:microsoft.com/office/officeart/2008/layout/AlternatingHexagons"/>
    <dgm:cxn modelId="{F08C6597-DE9F-4A04-88C7-22F7FA428554}" type="presParOf" srcId="{AFED0178-4AD3-46FC-AA44-B4FF7A96F0F0}" destId="{E35FBAE6-D588-44A6-B4DF-3671B864A397}" srcOrd="2" destOrd="0" presId="urn:microsoft.com/office/officeart/2008/layout/AlternatingHexagons"/>
    <dgm:cxn modelId="{D77E6509-0706-4403-A760-4721AD9CE8F8}" type="presParOf" srcId="{AFED0178-4AD3-46FC-AA44-B4FF7A96F0F0}" destId="{EC75B9AA-68E0-42D0-A55C-2825EF09BA27}" srcOrd="3" destOrd="0" presId="urn:microsoft.com/office/officeart/2008/layout/AlternatingHexagons"/>
    <dgm:cxn modelId="{F3CD572F-389C-428A-9100-83DED11E61D6}" type="presParOf" srcId="{AFED0178-4AD3-46FC-AA44-B4FF7A96F0F0}" destId="{EF832414-B764-4CAF-BA96-FC55DBACC803}" srcOrd="4" destOrd="0" presId="urn:microsoft.com/office/officeart/2008/layout/AlternatingHexagons"/>
    <dgm:cxn modelId="{3A00BE4E-5F6A-423D-BA53-19BDC0F8214F}" type="presParOf" srcId="{367057EA-02F6-4529-858C-AE4F59485AF4}" destId="{9CA1F74E-915C-42C6-A950-9BE83D745D32}" srcOrd="5" destOrd="0" presId="urn:microsoft.com/office/officeart/2008/layout/AlternatingHexagons"/>
    <dgm:cxn modelId="{65BA08D1-7C3F-478E-B790-4D5C57F5D58D}" type="presParOf" srcId="{367057EA-02F6-4529-858C-AE4F59485AF4}" destId="{2339C54A-063D-4430-ABBE-795F986F2BD3}" srcOrd="6" destOrd="0" presId="urn:microsoft.com/office/officeart/2008/layout/AlternatingHexagons"/>
    <dgm:cxn modelId="{2EF77DF4-C768-4733-9CB6-487978D4FD22}" type="presParOf" srcId="{2339C54A-063D-4430-ABBE-795F986F2BD3}" destId="{FBBFC71F-B283-4033-9D65-24D52E571436}" srcOrd="0" destOrd="0" presId="urn:microsoft.com/office/officeart/2008/layout/AlternatingHexagons"/>
    <dgm:cxn modelId="{BE90BCA4-0F33-484E-B0CF-4F895B4E544F}" type="presParOf" srcId="{2339C54A-063D-4430-ABBE-795F986F2BD3}" destId="{084DE02C-6306-44DD-BE18-5595CDB19EFA}" srcOrd="1" destOrd="0" presId="urn:microsoft.com/office/officeart/2008/layout/AlternatingHexagons"/>
    <dgm:cxn modelId="{A26ECFC0-E84A-4C33-858A-0C03927D733D}" type="presParOf" srcId="{2339C54A-063D-4430-ABBE-795F986F2BD3}" destId="{BC24B0FC-64E1-4DB1-A49E-8589962B94E6}" srcOrd="2" destOrd="0" presId="urn:microsoft.com/office/officeart/2008/layout/AlternatingHexagons"/>
    <dgm:cxn modelId="{6EDE8228-78F3-4FBD-BC28-7A7056FB0697}" type="presParOf" srcId="{2339C54A-063D-4430-ABBE-795F986F2BD3}" destId="{E0D4B9E3-522E-445E-B03F-950ABBB24E13}" srcOrd="3" destOrd="0" presId="urn:microsoft.com/office/officeart/2008/layout/AlternatingHexagons"/>
    <dgm:cxn modelId="{FE36E27A-CB3F-453F-8060-9BC684BC681E}" type="presParOf" srcId="{2339C54A-063D-4430-ABBE-795F986F2BD3}" destId="{B3F99D1A-E4D2-4401-B899-CC8C5A2A2BF0}" srcOrd="4" destOrd="0" presId="urn:microsoft.com/office/officeart/2008/layout/AlternatingHexagons"/>
    <dgm:cxn modelId="{E2038953-F463-485B-A2C3-8432FCEE76F3}" type="presParOf" srcId="{367057EA-02F6-4529-858C-AE4F59485AF4}" destId="{ED9E3ACF-D613-4E29-9EAB-93C6D7D9F942}" srcOrd="7" destOrd="0" presId="urn:microsoft.com/office/officeart/2008/layout/AlternatingHexagons"/>
    <dgm:cxn modelId="{4822D93F-0505-4406-9634-75C5FD0E28D8}" type="presParOf" srcId="{367057EA-02F6-4529-858C-AE4F59485AF4}" destId="{D4CCE2F5-694D-4715-ADAA-B28C56F03B6F}" srcOrd="8" destOrd="0" presId="urn:microsoft.com/office/officeart/2008/layout/AlternatingHexagons"/>
    <dgm:cxn modelId="{C45E4FDF-994C-4691-9C9A-AFD8C8A608BA}" type="presParOf" srcId="{D4CCE2F5-694D-4715-ADAA-B28C56F03B6F}" destId="{10137094-3410-4C44-B389-9015D4594AFC}" srcOrd="0" destOrd="0" presId="urn:microsoft.com/office/officeart/2008/layout/AlternatingHexagons"/>
    <dgm:cxn modelId="{D3142246-D189-4229-A57E-8C7D6EB51338}" type="presParOf" srcId="{D4CCE2F5-694D-4715-ADAA-B28C56F03B6F}" destId="{95909FCA-D871-4D10-8B24-1BF05F428355}" srcOrd="1" destOrd="0" presId="urn:microsoft.com/office/officeart/2008/layout/AlternatingHexagons"/>
    <dgm:cxn modelId="{976339E2-1C5F-4EA2-8355-545384EF67D7}" type="presParOf" srcId="{D4CCE2F5-694D-4715-ADAA-B28C56F03B6F}" destId="{CDA861FC-0A35-49DD-BBB6-7382986DBD8B}" srcOrd="2" destOrd="0" presId="urn:microsoft.com/office/officeart/2008/layout/AlternatingHexagons"/>
    <dgm:cxn modelId="{97264797-ABD2-4290-BD4A-E54939FC7679}" type="presParOf" srcId="{D4CCE2F5-694D-4715-ADAA-B28C56F03B6F}" destId="{F899C27F-9731-4F0C-BB04-DB476B8998C4}" srcOrd="3" destOrd="0" presId="urn:microsoft.com/office/officeart/2008/layout/AlternatingHexagons"/>
    <dgm:cxn modelId="{475C3AE6-EDB3-4273-9BC5-EE5A7132EDFF}" type="presParOf" srcId="{D4CCE2F5-694D-4715-ADAA-B28C56F03B6F}" destId="{5309A89D-E00E-41B6-ACB0-55C24FC35CB6}" srcOrd="4" destOrd="0" presId="urn:microsoft.com/office/officeart/2008/layout/AlternatingHexagons"/>
    <dgm:cxn modelId="{9DCE7CD7-233E-401A-8B29-A4032CF734A7}" type="presParOf" srcId="{367057EA-02F6-4529-858C-AE4F59485AF4}" destId="{C23FC432-5C24-487A-B7C1-721E9F90D604}" srcOrd="9" destOrd="0" presId="urn:microsoft.com/office/officeart/2008/layout/AlternatingHexagons"/>
    <dgm:cxn modelId="{4CD80698-9297-45FF-A1D4-AE54A5FA4A69}" type="presParOf" srcId="{367057EA-02F6-4529-858C-AE4F59485AF4}" destId="{A5A8DAE2-0009-4524-B25D-013BAA974910}" srcOrd="10" destOrd="0" presId="urn:microsoft.com/office/officeart/2008/layout/AlternatingHexagons"/>
    <dgm:cxn modelId="{76A7A969-377B-4CC5-82B6-577ED93B5D3E}" type="presParOf" srcId="{A5A8DAE2-0009-4524-B25D-013BAA974910}" destId="{456AB3B3-CAA3-4551-A3AC-DB46C70B0409}" srcOrd="0" destOrd="0" presId="urn:microsoft.com/office/officeart/2008/layout/AlternatingHexagons"/>
    <dgm:cxn modelId="{65FC3D6F-0389-423C-A778-57ED9C8F2CE2}" type="presParOf" srcId="{A5A8DAE2-0009-4524-B25D-013BAA974910}" destId="{8C2259A2-87E8-4200-82E1-147AB8C99B22}" srcOrd="1" destOrd="0" presId="urn:microsoft.com/office/officeart/2008/layout/AlternatingHexagons"/>
    <dgm:cxn modelId="{B040DEBF-D87F-42A4-B9AF-259859EA3F0C}" type="presParOf" srcId="{A5A8DAE2-0009-4524-B25D-013BAA974910}" destId="{5F0C6C2D-C749-439C-8562-D011657B2713}" srcOrd="2" destOrd="0" presId="urn:microsoft.com/office/officeart/2008/layout/AlternatingHexagons"/>
    <dgm:cxn modelId="{58DA16FD-8CB0-4BD7-9932-083A7F77C861}" type="presParOf" srcId="{A5A8DAE2-0009-4524-B25D-013BAA974910}" destId="{F1667293-D596-4D65-A0CE-A78E523F5729}" srcOrd="3" destOrd="0" presId="urn:microsoft.com/office/officeart/2008/layout/AlternatingHexagons"/>
    <dgm:cxn modelId="{14343AC0-88C9-4CED-889B-1D4398026BF3}" type="presParOf" srcId="{A5A8DAE2-0009-4524-B25D-013BAA974910}" destId="{E19D1E49-9EC2-40F4-BD30-A5DB86582CCF}" srcOrd="4" destOrd="0" presId="urn:microsoft.com/office/officeart/2008/layout/AlternatingHexagons"/>
    <dgm:cxn modelId="{0EE25E0F-7F26-42B0-A4D3-8994B12D0358}" type="presParOf" srcId="{367057EA-02F6-4529-858C-AE4F59485AF4}" destId="{EA74F24F-C05A-44C8-B372-3630B9F632E0}" srcOrd="11" destOrd="0" presId="urn:microsoft.com/office/officeart/2008/layout/AlternatingHexagons"/>
    <dgm:cxn modelId="{B81FBA0B-BCD5-46A5-A676-13DF223C7182}" type="presParOf" srcId="{367057EA-02F6-4529-858C-AE4F59485AF4}" destId="{8DCEA970-0605-46AE-A119-C1BADD2DBD59}" srcOrd="12" destOrd="0" presId="urn:microsoft.com/office/officeart/2008/layout/AlternatingHexagons"/>
    <dgm:cxn modelId="{5AD29F1F-9E03-410A-ADF5-21C8BB154B84}" type="presParOf" srcId="{8DCEA970-0605-46AE-A119-C1BADD2DBD59}" destId="{B64B7788-EDB3-4C2F-AB89-90772831FD05}" srcOrd="0" destOrd="0" presId="urn:microsoft.com/office/officeart/2008/layout/AlternatingHexagons"/>
    <dgm:cxn modelId="{E0F4A15F-6773-43B3-961C-944D05D839FF}" type="presParOf" srcId="{8DCEA970-0605-46AE-A119-C1BADD2DBD59}" destId="{405DD00B-9C6C-41AE-8DC1-4E4C6192DEE1}" srcOrd="1" destOrd="0" presId="urn:microsoft.com/office/officeart/2008/layout/AlternatingHexagons"/>
    <dgm:cxn modelId="{CBA8ABAC-410C-41E4-A390-6756AF8B9195}" type="presParOf" srcId="{8DCEA970-0605-46AE-A119-C1BADD2DBD59}" destId="{0AEA2E57-E41A-45CB-9127-B6CDCA9F65FA}" srcOrd="2" destOrd="0" presId="urn:microsoft.com/office/officeart/2008/layout/AlternatingHexagons"/>
    <dgm:cxn modelId="{1D97E89D-F273-460A-9A2E-FEC0E7DA1224}" type="presParOf" srcId="{8DCEA970-0605-46AE-A119-C1BADD2DBD59}" destId="{6B064E9A-EF0C-4371-BEA3-26C38F3B390A}" srcOrd="3" destOrd="0" presId="urn:microsoft.com/office/officeart/2008/layout/AlternatingHexagons"/>
    <dgm:cxn modelId="{AF7C14B2-E925-49B4-A326-95D60D53773D}" type="presParOf" srcId="{8DCEA970-0605-46AE-A119-C1BADD2DBD59}" destId="{DED1AB8D-367D-4DF0-B6C0-E3356C440ACD}" srcOrd="4" destOrd="0" presId="urn:microsoft.com/office/officeart/2008/layout/AlternatingHexagon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37A6C88-894A-4A75-9DA2-754F77566568}" type="doc">
      <dgm:prSet loTypeId="urn:microsoft.com/office/officeart/2005/8/layout/venn3" loCatId="relationship" qsTypeId="urn:microsoft.com/office/officeart/2005/8/quickstyle/simple1" qsCatId="simple" csTypeId="urn:microsoft.com/office/officeart/2005/8/colors/colorful5" csCatId="colorful" phldr="1"/>
      <dgm:spPr/>
      <dgm:t>
        <a:bodyPr/>
        <a:lstStyle/>
        <a:p>
          <a:endParaRPr lang="en-US"/>
        </a:p>
      </dgm:t>
    </dgm:pt>
    <dgm:pt modelId="{D9B666A7-BD3B-414B-90DE-A8F6E8CE06E4}">
      <dgm:prSet phldrT="[Text]"/>
      <dgm:spPr/>
      <dgm:t>
        <a:bodyPr/>
        <a:lstStyle/>
        <a:p>
          <a:endParaRPr lang="en-US" dirty="0"/>
        </a:p>
      </dgm:t>
    </dgm:pt>
    <dgm:pt modelId="{C7BB7F7F-7EA8-4671-9D21-B17C490D2295}" type="parTrans" cxnId="{5F004318-9D03-4C49-BFDB-9A217012AF82}">
      <dgm:prSet/>
      <dgm:spPr/>
      <dgm:t>
        <a:bodyPr/>
        <a:lstStyle/>
        <a:p>
          <a:endParaRPr lang="en-US"/>
        </a:p>
      </dgm:t>
    </dgm:pt>
    <dgm:pt modelId="{E18D5F7F-822D-4897-867B-F87387D61614}" type="sibTrans" cxnId="{5F004318-9D03-4C49-BFDB-9A217012AF82}">
      <dgm:prSet/>
      <dgm:spPr/>
      <dgm:t>
        <a:bodyPr/>
        <a:lstStyle/>
        <a:p>
          <a:endParaRPr lang="en-US"/>
        </a:p>
      </dgm:t>
    </dgm:pt>
    <dgm:pt modelId="{318D9FD6-4110-4864-BAD2-19485E71489E}">
      <dgm:prSet phldrT="[Text]"/>
      <dgm:spPr/>
      <dgm:t>
        <a:bodyPr/>
        <a:lstStyle/>
        <a:p>
          <a:endParaRPr lang="en-US" dirty="0"/>
        </a:p>
      </dgm:t>
    </dgm:pt>
    <dgm:pt modelId="{8112EA8C-E9AA-4BE2-8E1C-F4E439FB6DB0}" type="parTrans" cxnId="{0C0FFB87-89B5-4D1E-BF8F-B79F8972E66E}">
      <dgm:prSet/>
      <dgm:spPr/>
      <dgm:t>
        <a:bodyPr/>
        <a:lstStyle/>
        <a:p>
          <a:endParaRPr lang="en-US"/>
        </a:p>
      </dgm:t>
    </dgm:pt>
    <dgm:pt modelId="{C086B971-BBF6-49F1-92BB-C157F493452C}" type="sibTrans" cxnId="{0C0FFB87-89B5-4D1E-BF8F-B79F8972E66E}">
      <dgm:prSet/>
      <dgm:spPr/>
      <dgm:t>
        <a:bodyPr/>
        <a:lstStyle/>
        <a:p>
          <a:endParaRPr lang="en-US"/>
        </a:p>
      </dgm:t>
    </dgm:pt>
    <dgm:pt modelId="{6C90439B-84F9-4749-A0F6-29922302FCE5}">
      <dgm:prSet phldrT="[Text]"/>
      <dgm:spPr/>
      <dgm:t>
        <a:bodyPr/>
        <a:lstStyle/>
        <a:p>
          <a:endParaRPr lang="en-US" dirty="0"/>
        </a:p>
      </dgm:t>
    </dgm:pt>
    <dgm:pt modelId="{F27DAF2D-DF20-4942-A14D-627F093F0105}" type="parTrans" cxnId="{646C1F72-0E15-429D-87C4-CE671F074F5A}">
      <dgm:prSet/>
      <dgm:spPr/>
      <dgm:t>
        <a:bodyPr/>
        <a:lstStyle/>
        <a:p>
          <a:endParaRPr lang="en-US"/>
        </a:p>
      </dgm:t>
    </dgm:pt>
    <dgm:pt modelId="{AAFB6A40-54ED-487C-A865-CB4BEFEC1725}" type="sibTrans" cxnId="{646C1F72-0E15-429D-87C4-CE671F074F5A}">
      <dgm:prSet/>
      <dgm:spPr/>
      <dgm:t>
        <a:bodyPr/>
        <a:lstStyle/>
        <a:p>
          <a:endParaRPr lang="en-US"/>
        </a:p>
      </dgm:t>
    </dgm:pt>
    <dgm:pt modelId="{43341A5F-F010-4C69-BD78-D7A9F0FFD36A}">
      <dgm:prSet phldrT="[Text]"/>
      <dgm:spPr/>
      <dgm:t>
        <a:bodyPr/>
        <a:lstStyle/>
        <a:p>
          <a:endParaRPr lang="en-US" dirty="0"/>
        </a:p>
      </dgm:t>
    </dgm:pt>
    <dgm:pt modelId="{2B8DF49F-5E14-4CCE-8F2F-1B59A92909F9}" type="sibTrans" cxnId="{BE8F7156-5694-44FB-A0BD-9B0456EA2216}">
      <dgm:prSet/>
      <dgm:spPr/>
      <dgm:t>
        <a:bodyPr/>
        <a:lstStyle/>
        <a:p>
          <a:endParaRPr lang="en-US"/>
        </a:p>
      </dgm:t>
    </dgm:pt>
    <dgm:pt modelId="{BBC16DFF-8ADD-45BF-9124-0642EA495018}" type="parTrans" cxnId="{BE8F7156-5694-44FB-A0BD-9B0456EA2216}">
      <dgm:prSet/>
      <dgm:spPr/>
      <dgm:t>
        <a:bodyPr/>
        <a:lstStyle/>
        <a:p>
          <a:endParaRPr lang="en-US"/>
        </a:p>
      </dgm:t>
    </dgm:pt>
    <dgm:pt modelId="{8568D2EA-5FED-4889-94D2-C04DE2FBAAC9}">
      <dgm:prSet phldrT="[Text]"/>
      <dgm:spPr/>
      <dgm:t>
        <a:bodyPr/>
        <a:lstStyle/>
        <a:p>
          <a:endParaRPr lang="en-US" dirty="0"/>
        </a:p>
      </dgm:t>
    </dgm:pt>
    <dgm:pt modelId="{3A5364E2-2E31-41ED-9F1E-E0A681A0CDF8}" type="parTrans" cxnId="{AEA4EC12-6E64-44FF-844D-AE186ABAD9E0}">
      <dgm:prSet/>
      <dgm:spPr/>
      <dgm:t>
        <a:bodyPr/>
        <a:lstStyle/>
        <a:p>
          <a:endParaRPr lang="en-US"/>
        </a:p>
      </dgm:t>
    </dgm:pt>
    <dgm:pt modelId="{7209BC74-2262-4294-822F-891EF03DF5E1}" type="sibTrans" cxnId="{AEA4EC12-6E64-44FF-844D-AE186ABAD9E0}">
      <dgm:prSet/>
      <dgm:spPr/>
      <dgm:t>
        <a:bodyPr/>
        <a:lstStyle/>
        <a:p>
          <a:endParaRPr lang="en-US"/>
        </a:p>
      </dgm:t>
    </dgm:pt>
    <dgm:pt modelId="{823515C1-B940-4766-BF7A-7B653D537A5A}" type="pres">
      <dgm:prSet presAssocID="{F37A6C88-894A-4A75-9DA2-754F77566568}" presName="Name0" presStyleCnt="0">
        <dgm:presLayoutVars>
          <dgm:dir/>
          <dgm:resizeHandles val="exact"/>
        </dgm:presLayoutVars>
      </dgm:prSet>
      <dgm:spPr/>
      <dgm:t>
        <a:bodyPr/>
        <a:lstStyle/>
        <a:p>
          <a:endParaRPr lang="en-US"/>
        </a:p>
      </dgm:t>
    </dgm:pt>
    <dgm:pt modelId="{76F1CF93-46F9-4E57-85C6-9CE95F0D1B60}" type="pres">
      <dgm:prSet presAssocID="{D9B666A7-BD3B-414B-90DE-A8F6E8CE06E4}" presName="Name5" presStyleLbl="vennNode1" presStyleIdx="0" presStyleCnt="5">
        <dgm:presLayoutVars>
          <dgm:bulletEnabled val="1"/>
        </dgm:presLayoutVars>
      </dgm:prSet>
      <dgm:spPr/>
      <dgm:t>
        <a:bodyPr/>
        <a:lstStyle/>
        <a:p>
          <a:endParaRPr lang="en-US"/>
        </a:p>
      </dgm:t>
    </dgm:pt>
    <dgm:pt modelId="{C893206F-B841-4DA4-B926-BA7208F8E78E}" type="pres">
      <dgm:prSet presAssocID="{E18D5F7F-822D-4897-867B-F87387D61614}" presName="space" presStyleCnt="0"/>
      <dgm:spPr/>
    </dgm:pt>
    <dgm:pt modelId="{E33ECADC-0A3F-4C17-82F8-A7E3D23B7456}" type="pres">
      <dgm:prSet presAssocID="{43341A5F-F010-4C69-BD78-D7A9F0FFD36A}" presName="Name5" presStyleLbl="vennNode1" presStyleIdx="1" presStyleCnt="5" custLinFactNeighborX="5606" custLinFactNeighborY="-30274">
        <dgm:presLayoutVars>
          <dgm:bulletEnabled val="1"/>
        </dgm:presLayoutVars>
      </dgm:prSet>
      <dgm:spPr/>
      <dgm:t>
        <a:bodyPr/>
        <a:lstStyle/>
        <a:p>
          <a:endParaRPr lang="en-US"/>
        </a:p>
      </dgm:t>
    </dgm:pt>
    <dgm:pt modelId="{F434992E-E8B7-414C-B5B2-1231CCBD9422}" type="pres">
      <dgm:prSet presAssocID="{2B8DF49F-5E14-4CCE-8F2F-1B59A92909F9}" presName="space" presStyleCnt="0"/>
      <dgm:spPr/>
    </dgm:pt>
    <dgm:pt modelId="{70B8B951-CACD-4FAE-8BC9-BFC469CD7830}" type="pres">
      <dgm:prSet presAssocID="{318D9FD6-4110-4864-BAD2-19485E71489E}" presName="Name5" presStyleLbl="vennNode1" presStyleIdx="2" presStyleCnt="5">
        <dgm:presLayoutVars>
          <dgm:bulletEnabled val="1"/>
        </dgm:presLayoutVars>
      </dgm:prSet>
      <dgm:spPr/>
      <dgm:t>
        <a:bodyPr/>
        <a:lstStyle/>
        <a:p>
          <a:endParaRPr lang="en-US"/>
        </a:p>
      </dgm:t>
    </dgm:pt>
    <dgm:pt modelId="{A724F91D-E6AC-44B2-B069-4ED11C99C605}" type="pres">
      <dgm:prSet presAssocID="{C086B971-BBF6-49F1-92BB-C157F493452C}" presName="space" presStyleCnt="0"/>
      <dgm:spPr/>
    </dgm:pt>
    <dgm:pt modelId="{E8562492-6249-4F9D-9719-766D8513462A}" type="pres">
      <dgm:prSet presAssocID="{6C90439B-84F9-4749-A0F6-29922302FCE5}" presName="Name5" presStyleLbl="vennNode1" presStyleIdx="3" presStyleCnt="5" custLinFactNeighborX="5694" custLinFactNeighborY="-1139">
        <dgm:presLayoutVars>
          <dgm:bulletEnabled val="1"/>
        </dgm:presLayoutVars>
      </dgm:prSet>
      <dgm:spPr/>
      <dgm:t>
        <a:bodyPr/>
        <a:lstStyle/>
        <a:p>
          <a:endParaRPr lang="en-US"/>
        </a:p>
      </dgm:t>
    </dgm:pt>
    <dgm:pt modelId="{86DD7E57-AE31-45F3-A2F7-DB2B7B4E2B02}" type="pres">
      <dgm:prSet presAssocID="{AAFB6A40-54ED-487C-A865-CB4BEFEC1725}" presName="space" presStyleCnt="0"/>
      <dgm:spPr/>
    </dgm:pt>
    <dgm:pt modelId="{B06BBA3C-4F1B-47B7-9A49-6544C4C30722}" type="pres">
      <dgm:prSet presAssocID="{8568D2EA-5FED-4889-94D2-C04DE2FBAAC9}" presName="Name5" presStyleLbl="vennNode1" presStyleIdx="4" presStyleCnt="5">
        <dgm:presLayoutVars>
          <dgm:bulletEnabled val="1"/>
        </dgm:presLayoutVars>
      </dgm:prSet>
      <dgm:spPr/>
      <dgm:t>
        <a:bodyPr/>
        <a:lstStyle/>
        <a:p>
          <a:endParaRPr lang="en-US"/>
        </a:p>
      </dgm:t>
    </dgm:pt>
  </dgm:ptLst>
  <dgm:cxnLst>
    <dgm:cxn modelId="{B03DEEED-424E-4A19-A279-1B2EA7895EED}" type="presOf" srcId="{8568D2EA-5FED-4889-94D2-C04DE2FBAAC9}" destId="{B06BBA3C-4F1B-47B7-9A49-6544C4C30722}" srcOrd="0" destOrd="0" presId="urn:microsoft.com/office/officeart/2005/8/layout/venn3"/>
    <dgm:cxn modelId="{CF775AF3-FCA3-47C0-9150-B6E2A64E92CF}" type="presOf" srcId="{6C90439B-84F9-4749-A0F6-29922302FCE5}" destId="{E8562492-6249-4F9D-9719-766D8513462A}" srcOrd="0" destOrd="0" presId="urn:microsoft.com/office/officeart/2005/8/layout/venn3"/>
    <dgm:cxn modelId="{92637189-9BF1-4AED-B29A-8D3F038C2ED0}" type="presOf" srcId="{F37A6C88-894A-4A75-9DA2-754F77566568}" destId="{823515C1-B940-4766-BF7A-7B653D537A5A}" srcOrd="0" destOrd="0" presId="urn:microsoft.com/office/officeart/2005/8/layout/venn3"/>
    <dgm:cxn modelId="{AEA4EC12-6E64-44FF-844D-AE186ABAD9E0}" srcId="{F37A6C88-894A-4A75-9DA2-754F77566568}" destId="{8568D2EA-5FED-4889-94D2-C04DE2FBAAC9}" srcOrd="4" destOrd="0" parTransId="{3A5364E2-2E31-41ED-9F1E-E0A681A0CDF8}" sibTransId="{7209BC74-2262-4294-822F-891EF03DF5E1}"/>
    <dgm:cxn modelId="{0C0FFB87-89B5-4D1E-BF8F-B79F8972E66E}" srcId="{F37A6C88-894A-4A75-9DA2-754F77566568}" destId="{318D9FD6-4110-4864-BAD2-19485E71489E}" srcOrd="2" destOrd="0" parTransId="{8112EA8C-E9AA-4BE2-8E1C-F4E439FB6DB0}" sibTransId="{C086B971-BBF6-49F1-92BB-C157F493452C}"/>
    <dgm:cxn modelId="{646C1F72-0E15-429D-87C4-CE671F074F5A}" srcId="{F37A6C88-894A-4A75-9DA2-754F77566568}" destId="{6C90439B-84F9-4749-A0F6-29922302FCE5}" srcOrd="3" destOrd="0" parTransId="{F27DAF2D-DF20-4942-A14D-627F093F0105}" sibTransId="{AAFB6A40-54ED-487C-A865-CB4BEFEC1725}"/>
    <dgm:cxn modelId="{CB6ACDDF-4CC0-4ECC-A8AA-FF01FFFB1F02}" type="presOf" srcId="{43341A5F-F010-4C69-BD78-D7A9F0FFD36A}" destId="{E33ECADC-0A3F-4C17-82F8-A7E3D23B7456}" srcOrd="0" destOrd="0" presId="urn:microsoft.com/office/officeart/2005/8/layout/venn3"/>
    <dgm:cxn modelId="{5F004318-9D03-4C49-BFDB-9A217012AF82}" srcId="{F37A6C88-894A-4A75-9DA2-754F77566568}" destId="{D9B666A7-BD3B-414B-90DE-A8F6E8CE06E4}" srcOrd="0" destOrd="0" parTransId="{C7BB7F7F-7EA8-4671-9D21-B17C490D2295}" sibTransId="{E18D5F7F-822D-4897-867B-F87387D61614}"/>
    <dgm:cxn modelId="{BE8F7156-5694-44FB-A0BD-9B0456EA2216}" srcId="{F37A6C88-894A-4A75-9DA2-754F77566568}" destId="{43341A5F-F010-4C69-BD78-D7A9F0FFD36A}" srcOrd="1" destOrd="0" parTransId="{BBC16DFF-8ADD-45BF-9124-0642EA495018}" sibTransId="{2B8DF49F-5E14-4CCE-8F2F-1B59A92909F9}"/>
    <dgm:cxn modelId="{D20B52C1-566A-486B-8139-72D6000785B7}" type="presOf" srcId="{D9B666A7-BD3B-414B-90DE-A8F6E8CE06E4}" destId="{76F1CF93-46F9-4E57-85C6-9CE95F0D1B60}" srcOrd="0" destOrd="0" presId="urn:microsoft.com/office/officeart/2005/8/layout/venn3"/>
    <dgm:cxn modelId="{1A308013-09E8-4A90-98D9-3F41DCC62562}" type="presOf" srcId="{318D9FD6-4110-4864-BAD2-19485E71489E}" destId="{70B8B951-CACD-4FAE-8BC9-BFC469CD7830}" srcOrd="0" destOrd="0" presId="urn:microsoft.com/office/officeart/2005/8/layout/venn3"/>
    <dgm:cxn modelId="{5E34B464-A0CA-4B27-A068-FCB83A6C598C}" type="presParOf" srcId="{823515C1-B940-4766-BF7A-7B653D537A5A}" destId="{76F1CF93-46F9-4E57-85C6-9CE95F0D1B60}" srcOrd="0" destOrd="0" presId="urn:microsoft.com/office/officeart/2005/8/layout/venn3"/>
    <dgm:cxn modelId="{B6632AF4-3CC5-4BF2-BDAB-8BDA3254807C}" type="presParOf" srcId="{823515C1-B940-4766-BF7A-7B653D537A5A}" destId="{C893206F-B841-4DA4-B926-BA7208F8E78E}" srcOrd="1" destOrd="0" presId="urn:microsoft.com/office/officeart/2005/8/layout/venn3"/>
    <dgm:cxn modelId="{9E493290-47C0-4D65-A418-64E79C200CD5}" type="presParOf" srcId="{823515C1-B940-4766-BF7A-7B653D537A5A}" destId="{E33ECADC-0A3F-4C17-82F8-A7E3D23B7456}" srcOrd="2" destOrd="0" presId="urn:microsoft.com/office/officeart/2005/8/layout/venn3"/>
    <dgm:cxn modelId="{35585D0E-0A70-400F-BE03-192A47E300FD}" type="presParOf" srcId="{823515C1-B940-4766-BF7A-7B653D537A5A}" destId="{F434992E-E8B7-414C-B5B2-1231CCBD9422}" srcOrd="3" destOrd="0" presId="urn:microsoft.com/office/officeart/2005/8/layout/venn3"/>
    <dgm:cxn modelId="{6DAB0011-5E4E-46E5-9B47-D275EAA1E81F}" type="presParOf" srcId="{823515C1-B940-4766-BF7A-7B653D537A5A}" destId="{70B8B951-CACD-4FAE-8BC9-BFC469CD7830}" srcOrd="4" destOrd="0" presId="urn:microsoft.com/office/officeart/2005/8/layout/venn3"/>
    <dgm:cxn modelId="{43E44F41-7CA5-4E55-A5FB-028D7F8B94C8}" type="presParOf" srcId="{823515C1-B940-4766-BF7A-7B653D537A5A}" destId="{A724F91D-E6AC-44B2-B069-4ED11C99C605}" srcOrd="5" destOrd="0" presId="urn:microsoft.com/office/officeart/2005/8/layout/venn3"/>
    <dgm:cxn modelId="{11063B33-C146-47DB-A3B3-8B9A5C058371}" type="presParOf" srcId="{823515C1-B940-4766-BF7A-7B653D537A5A}" destId="{E8562492-6249-4F9D-9719-766D8513462A}" srcOrd="6" destOrd="0" presId="urn:microsoft.com/office/officeart/2005/8/layout/venn3"/>
    <dgm:cxn modelId="{9F57211B-58D7-4D87-B768-3DC0F2EC3952}" type="presParOf" srcId="{823515C1-B940-4766-BF7A-7B653D537A5A}" destId="{86DD7E57-AE31-45F3-A2F7-DB2B7B4E2B02}" srcOrd="7" destOrd="0" presId="urn:microsoft.com/office/officeart/2005/8/layout/venn3"/>
    <dgm:cxn modelId="{6CD390E9-D1F0-49D9-8E94-E68688A9F765}" type="presParOf" srcId="{823515C1-B940-4766-BF7A-7B653D537A5A}" destId="{B06BBA3C-4F1B-47B7-9A49-6544C4C30722}" srcOrd="8"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37A6C88-894A-4A75-9DA2-754F77566568}" type="doc">
      <dgm:prSet loTypeId="urn:microsoft.com/office/officeart/2005/8/layout/venn3" loCatId="relationship" qsTypeId="urn:microsoft.com/office/officeart/2005/8/quickstyle/simple1" qsCatId="simple" csTypeId="urn:microsoft.com/office/officeart/2005/8/colors/colorful5" csCatId="colorful" phldr="1"/>
      <dgm:spPr/>
      <dgm:t>
        <a:bodyPr/>
        <a:lstStyle/>
        <a:p>
          <a:endParaRPr lang="en-US"/>
        </a:p>
      </dgm:t>
    </dgm:pt>
    <dgm:pt modelId="{D9B666A7-BD3B-414B-90DE-A8F6E8CE06E4}">
      <dgm:prSet phldrT="[Text]"/>
      <dgm:spPr/>
      <dgm:t>
        <a:bodyPr/>
        <a:lstStyle/>
        <a:p>
          <a:endParaRPr lang="en-US" dirty="0"/>
        </a:p>
      </dgm:t>
    </dgm:pt>
    <dgm:pt modelId="{C7BB7F7F-7EA8-4671-9D21-B17C490D2295}" type="parTrans" cxnId="{5F004318-9D03-4C49-BFDB-9A217012AF82}">
      <dgm:prSet/>
      <dgm:spPr/>
      <dgm:t>
        <a:bodyPr/>
        <a:lstStyle/>
        <a:p>
          <a:endParaRPr lang="en-US"/>
        </a:p>
      </dgm:t>
    </dgm:pt>
    <dgm:pt modelId="{E18D5F7F-822D-4897-867B-F87387D61614}" type="sibTrans" cxnId="{5F004318-9D03-4C49-BFDB-9A217012AF82}">
      <dgm:prSet/>
      <dgm:spPr/>
      <dgm:t>
        <a:bodyPr/>
        <a:lstStyle/>
        <a:p>
          <a:endParaRPr lang="en-US"/>
        </a:p>
      </dgm:t>
    </dgm:pt>
    <dgm:pt modelId="{318D9FD6-4110-4864-BAD2-19485E71489E}">
      <dgm:prSet phldrT="[Text]"/>
      <dgm:spPr/>
      <dgm:t>
        <a:bodyPr/>
        <a:lstStyle/>
        <a:p>
          <a:endParaRPr lang="en-US" dirty="0"/>
        </a:p>
      </dgm:t>
    </dgm:pt>
    <dgm:pt modelId="{8112EA8C-E9AA-4BE2-8E1C-F4E439FB6DB0}" type="parTrans" cxnId="{0C0FFB87-89B5-4D1E-BF8F-B79F8972E66E}">
      <dgm:prSet/>
      <dgm:spPr/>
      <dgm:t>
        <a:bodyPr/>
        <a:lstStyle/>
        <a:p>
          <a:endParaRPr lang="en-US"/>
        </a:p>
      </dgm:t>
    </dgm:pt>
    <dgm:pt modelId="{C086B971-BBF6-49F1-92BB-C157F493452C}" type="sibTrans" cxnId="{0C0FFB87-89B5-4D1E-BF8F-B79F8972E66E}">
      <dgm:prSet/>
      <dgm:spPr/>
      <dgm:t>
        <a:bodyPr/>
        <a:lstStyle/>
        <a:p>
          <a:endParaRPr lang="en-US"/>
        </a:p>
      </dgm:t>
    </dgm:pt>
    <dgm:pt modelId="{6C90439B-84F9-4749-A0F6-29922302FCE5}">
      <dgm:prSet phldrT="[Text]"/>
      <dgm:spPr/>
      <dgm:t>
        <a:bodyPr/>
        <a:lstStyle/>
        <a:p>
          <a:endParaRPr lang="en-US" dirty="0"/>
        </a:p>
      </dgm:t>
    </dgm:pt>
    <dgm:pt modelId="{F27DAF2D-DF20-4942-A14D-627F093F0105}" type="parTrans" cxnId="{646C1F72-0E15-429D-87C4-CE671F074F5A}">
      <dgm:prSet/>
      <dgm:spPr/>
      <dgm:t>
        <a:bodyPr/>
        <a:lstStyle/>
        <a:p>
          <a:endParaRPr lang="en-US"/>
        </a:p>
      </dgm:t>
    </dgm:pt>
    <dgm:pt modelId="{AAFB6A40-54ED-487C-A865-CB4BEFEC1725}" type="sibTrans" cxnId="{646C1F72-0E15-429D-87C4-CE671F074F5A}">
      <dgm:prSet/>
      <dgm:spPr/>
      <dgm:t>
        <a:bodyPr/>
        <a:lstStyle/>
        <a:p>
          <a:endParaRPr lang="en-US"/>
        </a:p>
      </dgm:t>
    </dgm:pt>
    <dgm:pt modelId="{43341A5F-F010-4C69-BD78-D7A9F0FFD36A}">
      <dgm:prSet phldrT="[Text]"/>
      <dgm:spPr/>
      <dgm:t>
        <a:bodyPr/>
        <a:lstStyle/>
        <a:p>
          <a:endParaRPr lang="en-US" dirty="0"/>
        </a:p>
      </dgm:t>
    </dgm:pt>
    <dgm:pt modelId="{2B8DF49F-5E14-4CCE-8F2F-1B59A92909F9}" type="sibTrans" cxnId="{BE8F7156-5694-44FB-A0BD-9B0456EA2216}">
      <dgm:prSet/>
      <dgm:spPr/>
      <dgm:t>
        <a:bodyPr/>
        <a:lstStyle/>
        <a:p>
          <a:endParaRPr lang="en-US"/>
        </a:p>
      </dgm:t>
    </dgm:pt>
    <dgm:pt modelId="{BBC16DFF-8ADD-45BF-9124-0642EA495018}" type="parTrans" cxnId="{BE8F7156-5694-44FB-A0BD-9B0456EA2216}">
      <dgm:prSet/>
      <dgm:spPr/>
      <dgm:t>
        <a:bodyPr/>
        <a:lstStyle/>
        <a:p>
          <a:endParaRPr lang="en-US"/>
        </a:p>
      </dgm:t>
    </dgm:pt>
    <dgm:pt modelId="{8568D2EA-5FED-4889-94D2-C04DE2FBAAC9}">
      <dgm:prSet phldrT="[Text]"/>
      <dgm:spPr/>
      <dgm:t>
        <a:bodyPr/>
        <a:lstStyle/>
        <a:p>
          <a:endParaRPr lang="en-US" dirty="0"/>
        </a:p>
      </dgm:t>
    </dgm:pt>
    <dgm:pt modelId="{3A5364E2-2E31-41ED-9F1E-E0A681A0CDF8}" type="parTrans" cxnId="{AEA4EC12-6E64-44FF-844D-AE186ABAD9E0}">
      <dgm:prSet/>
      <dgm:spPr/>
      <dgm:t>
        <a:bodyPr/>
        <a:lstStyle/>
        <a:p>
          <a:endParaRPr lang="en-US"/>
        </a:p>
      </dgm:t>
    </dgm:pt>
    <dgm:pt modelId="{7209BC74-2262-4294-822F-891EF03DF5E1}" type="sibTrans" cxnId="{AEA4EC12-6E64-44FF-844D-AE186ABAD9E0}">
      <dgm:prSet/>
      <dgm:spPr/>
      <dgm:t>
        <a:bodyPr/>
        <a:lstStyle/>
        <a:p>
          <a:endParaRPr lang="en-US"/>
        </a:p>
      </dgm:t>
    </dgm:pt>
    <dgm:pt modelId="{823515C1-B940-4766-BF7A-7B653D537A5A}" type="pres">
      <dgm:prSet presAssocID="{F37A6C88-894A-4A75-9DA2-754F77566568}" presName="Name0" presStyleCnt="0">
        <dgm:presLayoutVars>
          <dgm:dir/>
          <dgm:resizeHandles val="exact"/>
        </dgm:presLayoutVars>
      </dgm:prSet>
      <dgm:spPr/>
      <dgm:t>
        <a:bodyPr/>
        <a:lstStyle/>
        <a:p>
          <a:endParaRPr lang="en-US"/>
        </a:p>
      </dgm:t>
    </dgm:pt>
    <dgm:pt modelId="{76F1CF93-46F9-4E57-85C6-9CE95F0D1B60}" type="pres">
      <dgm:prSet presAssocID="{D9B666A7-BD3B-414B-90DE-A8F6E8CE06E4}" presName="Name5" presStyleLbl="vennNode1" presStyleIdx="0" presStyleCnt="5">
        <dgm:presLayoutVars>
          <dgm:bulletEnabled val="1"/>
        </dgm:presLayoutVars>
      </dgm:prSet>
      <dgm:spPr/>
      <dgm:t>
        <a:bodyPr/>
        <a:lstStyle/>
        <a:p>
          <a:endParaRPr lang="en-US"/>
        </a:p>
      </dgm:t>
    </dgm:pt>
    <dgm:pt modelId="{C893206F-B841-4DA4-B926-BA7208F8E78E}" type="pres">
      <dgm:prSet presAssocID="{E18D5F7F-822D-4897-867B-F87387D61614}" presName="space" presStyleCnt="0"/>
      <dgm:spPr/>
    </dgm:pt>
    <dgm:pt modelId="{E33ECADC-0A3F-4C17-82F8-A7E3D23B7456}" type="pres">
      <dgm:prSet presAssocID="{43341A5F-F010-4C69-BD78-D7A9F0FFD36A}" presName="Name5" presStyleLbl="vennNode1" presStyleIdx="1" presStyleCnt="5" custLinFactNeighborX="5606" custLinFactNeighborY="-30274">
        <dgm:presLayoutVars>
          <dgm:bulletEnabled val="1"/>
        </dgm:presLayoutVars>
      </dgm:prSet>
      <dgm:spPr/>
      <dgm:t>
        <a:bodyPr/>
        <a:lstStyle/>
        <a:p>
          <a:endParaRPr lang="en-US"/>
        </a:p>
      </dgm:t>
    </dgm:pt>
    <dgm:pt modelId="{F434992E-E8B7-414C-B5B2-1231CCBD9422}" type="pres">
      <dgm:prSet presAssocID="{2B8DF49F-5E14-4CCE-8F2F-1B59A92909F9}" presName="space" presStyleCnt="0"/>
      <dgm:spPr/>
    </dgm:pt>
    <dgm:pt modelId="{70B8B951-CACD-4FAE-8BC9-BFC469CD7830}" type="pres">
      <dgm:prSet presAssocID="{318D9FD6-4110-4864-BAD2-19485E71489E}" presName="Name5" presStyleLbl="vennNode1" presStyleIdx="2" presStyleCnt="5">
        <dgm:presLayoutVars>
          <dgm:bulletEnabled val="1"/>
        </dgm:presLayoutVars>
      </dgm:prSet>
      <dgm:spPr/>
      <dgm:t>
        <a:bodyPr/>
        <a:lstStyle/>
        <a:p>
          <a:endParaRPr lang="en-US"/>
        </a:p>
      </dgm:t>
    </dgm:pt>
    <dgm:pt modelId="{A724F91D-E6AC-44B2-B069-4ED11C99C605}" type="pres">
      <dgm:prSet presAssocID="{C086B971-BBF6-49F1-92BB-C157F493452C}" presName="space" presStyleCnt="0"/>
      <dgm:spPr/>
    </dgm:pt>
    <dgm:pt modelId="{E8562492-6249-4F9D-9719-766D8513462A}" type="pres">
      <dgm:prSet presAssocID="{6C90439B-84F9-4749-A0F6-29922302FCE5}" presName="Name5" presStyleLbl="vennNode1" presStyleIdx="3" presStyleCnt="5" custLinFactNeighborX="5694" custLinFactNeighborY="-1139">
        <dgm:presLayoutVars>
          <dgm:bulletEnabled val="1"/>
        </dgm:presLayoutVars>
      </dgm:prSet>
      <dgm:spPr/>
      <dgm:t>
        <a:bodyPr/>
        <a:lstStyle/>
        <a:p>
          <a:endParaRPr lang="en-US"/>
        </a:p>
      </dgm:t>
    </dgm:pt>
    <dgm:pt modelId="{86DD7E57-AE31-45F3-A2F7-DB2B7B4E2B02}" type="pres">
      <dgm:prSet presAssocID="{AAFB6A40-54ED-487C-A865-CB4BEFEC1725}" presName="space" presStyleCnt="0"/>
      <dgm:spPr/>
    </dgm:pt>
    <dgm:pt modelId="{B06BBA3C-4F1B-47B7-9A49-6544C4C30722}" type="pres">
      <dgm:prSet presAssocID="{8568D2EA-5FED-4889-94D2-C04DE2FBAAC9}" presName="Name5" presStyleLbl="vennNode1" presStyleIdx="4" presStyleCnt="5">
        <dgm:presLayoutVars>
          <dgm:bulletEnabled val="1"/>
        </dgm:presLayoutVars>
      </dgm:prSet>
      <dgm:spPr/>
      <dgm:t>
        <a:bodyPr/>
        <a:lstStyle/>
        <a:p>
          <a:endParaRPr lang="en-US"/>
        </a:p>
      </dgm:t>
    </dgm:pt>
  </dgm:ptLst>
  <dgm:cxnLst>
    <dgm:cxn modelId="{3F725961-6E70-45A7-BADC-E6698AF83FA6}" type="presOf" srcId="{D9B666A7-BD3B-414B-90DE-A8F6E8CE06E4}" destId="{76F1CF93-46F9-4E57-85C6-9CE95F0D1B60}" srcOrd="0" destOrd="0" presId="urn:microsoft.com/office/officeart/2005/8/layout/venn3"/>
    <dgm:cxn modelId="{BD8FAEDA-20C4-4DAE-84DA-FF75CAD76427}" type="presOf" srcId="{43341A5F-F010-4C69-BD78-D7A9F0FFD36A}" destId="{E33ECADC-0A3F-4C17-82F8-A7E3D23B7456}" srcOrd="0" destOrd="0" presId="urn:microsoft.com/office/officeart/2005/8/layout/venn3"/>
    <dgm:cxn modelId="{5A9DEC0B-9427-4930-96FE-86D4F4B9A94C}" type="presOf" srcId="{318D9FD6-4110-4864-BAD2-19485E71489E}" destId="{70B8B951-CACD-4FAE-8BC9-BFC469CD7830}" srcOrd="0" destOrd="0" presId="urn:microsoft.com/office/officeart/2005/8/layout/venn3"/>
    <dgm:cxn modelId="{E6685535-5939-44D1-9564-56392D022786}" type="presOf" srcId="{6C90439B-84F9-4749-A0F6-29922302FCE5}" destId="{E8562492-6249-4F9D-9719-766D8513462A}" srcOrd="0" destOrd="0" presId="urn:microsoft.com/office/officeart/2005/8/layout/venn3"/>
    <dgm:cxn modelId="{AEA4EC12-6E64-44FF-844D-AE186ABAD9E0}" srcId="{F37A6C88-894A-4A75-9DA2-754F77566568}" destId="{8568D2EA-5FED-4889-94D2-C04DE2FBAAC9}" srcOrd="4" destOrd="0" parTransId="{3A5364E2-2E31-41ED-9F1E-E0A681A0CDF8}" sibTransId="{7209BC74-2262-4294-822F-891EF03DF5E1}"/>
    <dgm:cxn modelId="{52EDA96C-3FEB-47F7-ADED-954810BBE3F0}" type="presOf" srcId="{8568D2EA-5FED-4889-94D2-C04DE2FBAAC9}" destId="{B06BBA3C-4F1B-47B7-9A49-6544C4C30722}" srcOrd="0" destOrd="0" presId="urn:microsoft.com/office/officeart/2005/8/layout/venn3"/>
    <dgm:cxn modelId="{0C0FFB87-89B5-4D1E-BF8F-B79F8972E66E}" srcId="{F37A6C88-894A-4A75-9DA2-754F77566568}" destId="{318D9FD6-4110-4864-BAD2-19485E71489E}" srcOrd="2" destOrd="0" parTransId="{8112EA8C-E9AA-4BE2-8E1C-F4E439FB6DB0}" sibTransId="{C086B971-BBF6-49F1-92BB-C157F493452C}"/>
    <dgm:cxn modelId="{646C1F72-0E15-429D-87C4-CE671F074F5A}" srcId="{F37A6C88-894A-4A75-9DA2-754F77566568}" destId="{6C90439B-84F9-4749-A0F6-29922302FCE5}" srcOrd="3" destOrd="0" parTransId="{F27DAF2D-DF20-4942-A14D-627F093F0105}" sibTransId="{AAFB6A40-54ED-487C-A865-CB4BEFEC1725}"/>
    <dgm:cxn modelId="{BE8F7156-5694-44FB-A0BD-9B0456EA2216}" srcId="{F37A6C88-894A-4A75-9DA2-754F77566568}" destId="{43341A5F-F010-4C69-BD78-D7A9F0FFD36A}" srcOrd="1" destOrd="0" parTransId="{BBC16DFF-8ADD-45BF-9124-0642EA495018}" sibTransId="{2B8DF49F-5E14-4CCE-8F2F-1B59A92909F9}"/>
    <dgm:cxn modelId="{5F004318-9D03-4C49-BFDB-9A217012AF82}" srcId="{F37A6C88-894A-4A75-9DA2-754F77566568}" destId="{D9B666A7-BD3B-414B-90DE-A8F6E8CE06E4}" srcOrd="0" destOrd="0" parTransId="{C7BB7F7F-7EA8-4671-9D21-B17C490D2295}" sibTransId="{E18D5F7F-822D-4897-867B-F87387D61614}"/>
    <dgm:cxn modelId="{C754D4A8-5DD8-42C6-9238-C18C3BA2D9F9}" type="presOf" srcId="{F37A6C88-894A-4A75-9DA2-754F77566568}" destId="{823515C1-B940-4766-BF7A-7B653D537A5A}" srcOrd="0" destOrd="0" presId="urn:microsoft.com/office/officeart/2005/8/layout/venn3"/>
    <dgm:cxn modelId="{7D019A6B-B802-4E73-B630-08ED6C326148}" type="presParOf" srcId="{823515C1-B940-4766-BF7A-7B653D537A5A}" destId="{76F1CF93-46F9-4E57-85C6-9CE95F0D1B60}" srcOrd="0" destOrd="0" presId="urn:microsoft.com/office/officeart/2005/8/layout/venn3"/>
    <dgm:cxn modelId="{214E91A9-43B6-4F17-800F-A915BE5539E9}" type="presParOf" srcId="{823515C1-B940-4766-BF7A-7B653D537A5A}" destId="{C893206F-B841-4DA4-B926-BA7208F8E78E}" srcOrd="1" destOrd="0" presId="urn:microsoft.com/office/officeart/2005/8/layout/venn3"/>
    <dgm:cxn modelId="{DF1423E7-CAE5-489D-ADBF-03DC2C9A7723}" type="presParOf" srcId="{823515C1-B940-4766-BF7A-7B653D537A5A}" destId="{E33ECADC-0A3F-4C17-82F8-A7E3D23B7456}" srcOrd="2" destOrd="0" presId="urn:microsoft.com/office/officeart/2005/8/layout/venn3"/>
    <dgm:cxn modelId="{BBB327F0-A11A-46E4-9849-BB089D593957}" type="presParOf" srcId="{823515C1-B940-4766-BF7A-7B653D537A5A}" destId="{F434992E-E8B7-414C-B5B2-1231CCBD9422}" srcOrd="3" destOrd="0" presId="urn:microsoft.com/office/officeart/2005/8/layout/venn3"/>
    <dgm:cxn modelId="{2CB43B1A-EC7A-4A38-A800-A8999EB02264}" type="presParOf" srcId="{823515C1-B940-4766-BF7A-7B653D537A5A}" destId="{70B8B951-CACD-4FAE-8BC9-BFC469CD7830}" srcOrd="4" destOrd="0" presId="urn:microsoft.com/office/officeart/2005/8/layout/venn3"/>
    <dgm:cxn modelId="{C506D9B1-8207-4C3E-AD0F-DB608BCA0D88}" type="presParOf" srcId="{823515C1-B940-4766-BF7A-7B653D537A5A}" destId="{A724F91D-E6AC-44B2-B069-4ED11C99C605}" srcOrd="5" destOrd="0" presId="urn:microsoft.com/office/officeart/2005/8/layout/venn3"/>
    <dgm:cxn modelId="{06139472-E796-4BD9-BB23-7A4D2C0E01DA}" type="presParOf" srcId="{823515C1-B940-4766-BF7A-7B653D537A5A}" destId="{E8562492-6249-4F9D-9719-766D8513462A}" srcOrd="6" destOrd="0" presId="urn:microsoft.com/office/officeart/2005/8/layout/venn3"/>
    <dgm:cxn modelId="{DE27F537-CC79-407D-A92B-2820A387275C}" type="presParOf" srcId="{823515C1-B940-4766-BF7A-7B653D537A5A}" destId="{86DD7E57-AE31-45F3-A2F7-DB2B7B4E2B02}" srcOrd="7" destOrd="0" presId="urn:microsoft.com/office/officeart/2005/8/layout/venn3"/>
    <dgm:cxn modelId="{FEF1026E-20B4-4E86-97B2-5656507A12E5}" type="presParOf" srcId="{823515C1-B940-4766-BF7A-7B653D537A5A}" destId="{B06BBA3C-4F1B-47B7-9A49-6544C4C30722}" srcOrd="8"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37A6C88-894A-4A75-9DA2-754F77566568}" type="doc">
      <dgm:prSet loTypeId="urn:microsoft.com/office/officeart/2005/8/layout/venn3" loCatId="relationship" qsTypeId="urn:microsoft.com/office/officeart/2005/8/quickstyle/simple1" qsCatId="simple" csTypeId="urn:microsoft.com/office/officeart/2005/8/colors/colorful5" csCatId="colorful" phldr="1"/>
      <dgm:spPr/>
      <dgm:t>
        <a:bodyPr/>
        <a:lstStyle/>
        <a:p>
          <a:endParaRPr lang="en-US"/>
        </a:p>
      </dgm:t>
    </dgm:pt>
    <dgm:pt modelId="{D9B666A7-BD3B-414B-90DE-A8F6E8CE06E4}">
      <dgm:prSet phldrT="[Text]"/>
      <dgm:spPr/>
      <dgm:t>
        <a:bodyPr/>
        <a:lstStyle/>
        <a:p>
          <a:endParaRPr lang="en-US" dirty="0"/>
        </a:p>
      </dgm:t>
    </dgm:pt>
    <dgm:pt modelId="{C7BB7F7F-7EA8-4671-9D21-B17C490D2295}" type="parTrans" cxnId="{5F004318-9D03-4C49-BFDB-9A217012AF82}">
      <dgm:prSet/>
      <dgm:spPr/>
      <dgm:t>
        <a:bodyPr/>
        <a:lstStyle/>
        <a:p>
          <a:endParaRPr lang="en-US"/>
        </a:p>
      </dgm:t>
    </dgm:pt>
    <dgm:pt modelId="{E18D5F7F-822D-4897-867B-F87387D61614}" type="sibTrans" cxnId="{5F004318-9D03-4C49-BFDB-9A217012AF82}">
      <dgm:prSet/>
      <dgm:spPr/>
      <dgm:t>
        <a:bodyPr/>
        <a:lstStyle/>
        <a:p>
          <a:endParaRPr lang="en-US"/>
        </a:p>
      </dgm:t>
    </dgm:pt>
    <dgm:pt modelId="{318D9FD6-4110-4864-BAD2-19485E71489E}">
      <dgm:prSet phldrT="[Text]"/>
      <dgm:spPr/>
      <dgm:t>
        <a:bodyPr/>
        <a:lstStyle/>
        <a:p>
          <a:endParaRPr lang="en-US" dirty="0"/>
        </a:p>
      </dgm:t>
    </dgm:pt>
    <dgm:pt modelId="{8112EA8C-E9AA-4BE2-8E1C-F4E439FB6DB0}" type="parTrans" cxnId="{0C0FFB87-89B5-4D1E-BF8F-B79F8972E66E}">
      <dgm:prSet/>
      <dgm:spPr/>
      <dgm:t>
        <a:bodyPr/>
        <a:lstStyle/>
        <a:p>
          <a:endParaRPr lang="en-US"/>
        </a:p>
      </dgm:t>
    </dgm:pt>
    <dgm:pt modelId="{C086B971-BBF6-49F1-92BB-C157F493452C}" type="sibTrans" cxnId="{0C0FFB87-89B5-4D1E-BF8F-B79F8972E66E}">
      <dgm:prSet/>
      <dgm:spPr/>
      <dgm:t>
        <a:bodyPr/>
        <a:lstStyle/>
        <a:p>
          <a:endParaRPr lang="en-US"/>
        </a:p>
      </dgm:t>
    </dgm:pt>
    <dgm:pt modelId="{6C90439B-84F9-4749-A0F6-29922302FCE5}">
      <dgm:prSet phldrT="[Text]"/>
      <dgm:spPr/>
      <dgm:t>
        <a:bodyPr/>
        <a:lstStyle/>
        <a:p>
          <a:endParaRPr lang="en-US" dirty="0"/>
        </a:p>
      </dgm:t>
    </dgm:pt>
    <dgm:pt modelId="{F27DAF2D-DF20-4942-A14D-627F093F0105}" type="parTrans" cxnId="{646C1F72-0E15-429D-87C4-CE671F074F5A}">
      <dgm:prSet/>
      <dgm:spPr/>
      <dgm:t>
        <a:bodyPr/>
        <a:lstStyle/>
        <a:p>
          <a:endParaRPr lang="en-US"/>
        </a:p>
      </dgm:t>
    </dgm:pt>
    <dgm:pt modelId="{AAFB6A40-54ED-487C-A865-CB4BEFEC1725}" type="sibTrans" cxnId="{646C1F72-0E15-429D-87C4-CE671F074F5A}">
      <dgm:prSet/>
      <dgm:spPr/>
      <dgm:t>
        <a:bodyPr/>
        <a:lstStyle/>
        <a:p>
          <a:endParaRPr lang="en-US"/>
        </a:p>
      </dgm:t>
    </dgm:pt>
    <dgm:pt modelId="{43341A5F-F010-4C69-BD78-D7A9F0FFD36A}">
      <dgm:prSet phldrT="[Text]"/>
      <dgm:spPr/>
      <dgm:t>
        <a:bodyPr/>
        <a:lstStyle/>
        <a:p>
          <a:endParaRPr lang="en-US" dirty="0"/>
        </a:p>
      </dgm:t>
    </dgm:pt>
    <dgm:pt modelId="{2B8DF49F-5E14-4CCE-8F2F-1B59A92909F9}" type="sibTrans" cxnId="{BE8F7156-5694-44FB-A0BD-9B0456EA2216}">
      <dgm:prSet/>
      <dgm:spPr/>
      <dgm:t>
        <a:bodyPr/>
        <a:lstStyle/>
        <a:p>
          <a:endParaRPr lang="en-US"/>
        </a:p>
      </dgm:t>
    </dgm:pt>
    <dgm:pt modelId="{BBC16DFF-8ADD-45BF-9124-0642EA495018}" type="parTrans" cxnId="{BE8F7156-5694-44FB-A0BD-9B0456EA2216}">
      <dgm:prSet/>
      <dgm:spPr/>
      <dgm:t>
        <a:bodyPr/>
        <a:lstStyle/>
        <a:p>
          <a:endParaRPr lang="en-US"/>
        </a:p>
      </dgm:t>
    </dgm:pt>
    <dgm:pt modelId="{8568D2EA-5FED-4889-94D2-C04DE2FBAAC9}">
      <dgm:prSet phldrT="[Text]"/>
      <dgm:spPr/>
      <dgm:t>
        <a:bodyPr/>
        <a:lstStyle/>
        <a:p>
          <a:endParaRPr lang="en-US" dirty="0"/>
        </a:p>
      </dgm:t>
    </dgm:pt>
    <dgm:pt modelId="{3A5364E2-2E31-41ED-9F1E-E0A681A0CDF8}" type="parTrans" cxnId="{AEA4EC12-6E64-44FF-844D-AE186ABAD9E0}">
      <dgm:prSet/>
      <dgm:spPr/>
      <dgm:t>
        <a:bodyPr/>
        <a:lstStyle/>
        <a:p>
          <a:endParaRPr lang="en-US"/>
        </a:p>
      </dgm:t>
    </dgm:pt>
    <dgm:pt modelId="{7209BC74-2262-4294-822F-891EF03DF5E1}" type="sibTrans" cxnId="{AEA4EC12-6E64-44FF-844D-AE186ABAD9E0}">
      <dgm:prSet/>
      <dgm:spPr/>
      <dgm:t>
        <a:bodyPr/>
        <a:lstStyle/>
        <a:p>
          <a:endParaRPr lang="en-US"/>
        </a:p>
      </dgm:t>
    </dgm:pt>
    <dgm:pt modelId="{823515C1-B940-4766-BF7A-7B653D537A5A}" type="pres">
      <dgm:prSet presAssocID="{F37A6C88-894A-4A75-9DA2-754F77566568}" presName="Name0" presStyleCnt="0">
        <dgm:presLayoutVars>
          <dgm:dir/>
          <dgm:resizeHandles val="exact"/>
        </dgm:presLayoutVars>
      </dgm:prSet>
      <dgm:spPr/>
      <dgm:t>
        <a:bodyPr/>
        <a:lstStyle/>
        <a:p>
          <a:endParaRPr lang="en-US"/>
        </a:p>
      </dgm:t>
    </dgm:pt>
    <dgm:pt modelId="{76F1CF93-46F9-4E57-85C6-9CE95F0D1B60}" type="pres">
      <dgm:prSet presAssocID="{D9B666A7-BD3B-414B-90DE-A8F6E8CE06E4}" presName="Name5" presStyleLbl="vennNode1" presStyleIdx="0" presStyleCnt="5">
        <dgm:presLayoutVars>
          <dgm:bulletEnabled val="1"/>
        </dgm:presLayoutVars>
      </dgm:prSet>
      <dgm:spPr/>
      <dgm:t>
        <a:bodyPr/>
        <a:lstStyle/>
        <a:p>
          <a:endParaRPr lang="en-US"/>
        </a:p>
      </dgm:t>
    </dgm:pt>
    <dgm:pt modelId="{C893206F-B841-4DA4-B926-BA7208F8E78E}" type="pres">
      <dgm:prSet presAssocID="{E18D5F7F-822D-4897-867B-F87387D61614}" presName="space" presStyleCnt="0"/>
      <dgm:spPr/>
    </dgm:pt>
    <dgm:pt modelId="{E33ECADC-0A3F-4C17-82F8-A7E3D23B7456}" type="pres">
      <dgm:prSet presAssocID="{43341A5F-F010-4C69-BD78-D7A9F0FFD36A}" presName="Name5" presStyleLbl="vennNode1" presStyleIdx="1" presStyleCnt="5" custLinFactNeighborX="5606" custLinFactNeighborY="-30274">
        <dgm:presLayoutVars>
          <dgm:bulletEnabled val="1"/>
        </dgm:presLayoutVars>
      </dgm:prSet>
      <dgm:spPr/>
      <dgm:t>
        <a:bodyPr/>
        <a:lstStyle/>
        <a:p>
          <a:endParaRPr lang="en-US"/>
        </a:p>
      </dgm:t>
    </dgm:pt>
    <dgm:pt modelId="{F434992E-E8B7-414C-B5B2-1231CCBD9422}" type="pres">
      <dgm:prSet presAssocID="{2B8DF49F-5E14-4CCE-8F2F-1B59A92909F9}" presName="space" presStyleCnt="0"/>
      <dgm:spPr/>
    </dgm:pt>
    <dgm:pt modelId="{70B8B951-CACD-4FAE-8BC9-BFC469CD7830}" type="pres">
      <dgm:prSet presAssocID="{318D9FD6-4110-4864-BAD2-19485E71489E}" presName="Name5" presStyleLbl="vennNode1" presStyleIdx="2" presStyleCnt="5">
        <dgm:presLayoutVars>
          <dgm:bulletEnabled val="1"/>
        </dgm:presLayoutVars>
      </dgm:prSet>
      <dgm:spPr/>
      <dgm:t>
        <a:bodyPr/>
        <a:lstStyle/>
        <a:p>
          <a:endParaRPr lang="en-US"/>
        </a:p>
      </dgm:t>
    </dgm:pt>
    <dgm:pt modelId="{A724F91D-E6AC-44B2-B069-4ED11C99C605}" type="pres">
      <dgm:prSet presAssocID="{C086B971-BBF6-49F1-92BB-C157F493452C}" presName="space" presStyleCnt="0"/>
      <dgm:spPr/>
    </dgm:pt>
    <dgm:pt modelId="{E8562492-6249-4F9D-9719-766D8513462A}" type="pres">
      <dgm:prSet presAssocID="{6C90439B-84F9-4749-A0F6-29922302FCE5}" presName="Name5" presStyleLbl="vennNode1" presStyleIdx="3" presStyleCnt="5" custLinFactNeighborX="5694" custLinFactNeighborY="-1139">
        <dgm:presLayoutVars>
          <dgm:bulletEnabled val="1"/>
        </dgm:presLayoutVars>
      </dgm:prSet>
      <dgm:spPr/>
      <dgm:t>
        <a:bodyPr/>
        <a:lstStyle/>
        <a:p>
          <a:endParaRPr lang="en-US"/>
        </a:p>
      </dgm:t>
    </dgm:pt>
    <dgm:pt modelId="{86DD7E57-AE31-45F3-A2F7-DB2B7B4E2B02}" type="pres">
      <dgm:prSet presAssocID="{AAFB6A40-54ED-487C-A865-CB4BEFEC1725}" presName="space" presStyleCnt="0"/>
      <dgm:spPr/>
    </dgm:pt>
    <dgm:pt modelId="{B06BBA3C-4F1B-47B7-9A49-6544C4C30722}" type="pres">
      <dgm:prSet presAssocID="{8568D2EA-5FED-4889-94D2-C04DE2FBAAC9}" presName="Name5" presStyleLbl="vennNode1" presStyleIdx="4" presStyleCnt="5">
        <dgm:presLayoutVars>
          <dgm:bulletEnabled val="1"/>
        </dgm:presLayoutVars>
      </dgm:prSet>
      <dgm:spPr/>
      <dgm:t>
        <a:bodyPr/>
        <a:lstStyle/>
        <a:p>
          <a:endParaRPr lang="en-US"/>
        </a:p>
      </dgm:t>
    </dgm:pt>
  </dgm:ptLst>
  <dgm:cxnLst>
    <dgm:cxn modelId="{620581FC-0294-405E-82A9-18D14BA795F4}" type="presOf" srcId="{43341A5F-F010-4C69-BD78-D7A9F0FFD36A}" destId="{E33ECADC-0A3F-4C17-82F8-A7E3D23B7456}" srcOrd="0" destOrd="0" presId="urn:microsoft.com/office/officeart/2005/8/layout/venn3"/>
    <dgm:cxn modelId="{3462AAC7-FE33-47CE-A08F-6A91DB30AF81}" type="presOf" srcId="{F37A6C88-894A-4A75-9DA2-754F77566568}" destId="{823515C1-B940-4766-BF7A-7B653D537A5A}" srcOrd="0" destOrd="0" presId="urn:microsoft.com/office/officeart/2005/8/layout/venn3"/>
    <dgm:cxn modelId="{AEA4EC12-6E64-44FF-844D-AE186ABAD9E0}" srcId="{F37A6C88-894A-4A75-9DA2-754F77566568}" destId="{8568D2EA-5FED-4889-94D2-C04DE2FBAAC9}" srcOrd="4" destOrd="0" parTransId="{3A5364E2-2E31-41ED-9F1E-E0A681A0CDF8}" sibTransId="{7209BC74-2262-4294-822F-891EF03DF5E1}"/>
    <dgm:cxn modelId="{49E5EAC4-CABC-4723-BA7C-5D37FC304B2B}" type="presOf" srcId="{318D9FD6-4110-4864-BAD2-19485E71489E}" destId="{70B8B951-CACD-4FAE-8BC9-BFC469CD7830}" srcOrd="0" destOrd="0" presId="urn:microsoft.com/office/officeart/2005/8/layout/venn3"/>
    <dgm:cxn modelId="{5F29FE89-FDF6-4C79-A126-0F6937534B49}" type="presOf" srcId="{8568D2EA-5FED-4889-94D2-C04DE2FBAAC9}" destId="{B06BBA3C-4F1B-47B7-9A49-6544C4C30722}" srcOrd="0" destOrd="0" presId="urn:microsoft.com/office/officeart/2005/8/layout/venn3"/>
    <dgm:cxn modelId="{0C0FFB87-89B5-4D1E-BF8F-B79F8972E66E}" srcId="{F37A6C88-894A-4A75-9DA2-754F77566568}" destId="{318D9FD6-4110-4864-BAD2-19485E71489E}" srcOrd="2" destOrd="0" parTransId="{8112EA8C-E9AA-4BE2-8E1C-F4E439FB6DB0}" sibTransId="{C086B971-BBF6-49F1-92BB-C157F493452C}"/>
    <dgm:cxn modelId="{646C1F72-0E15-429D-87C4-CE671F074F5A}" srcId="{F37A6C88-894A-4A75-9DA2-754F77566568}" destId="{6C90439B-84F9-4749-A0F6-29922302FCE5}" srcOrd="3" destOrd="0" parTransId="{F27DAF2D-DF20-4942-A14D-627F093F0105}" sibTransId="{AAFB6A40-54ED-487C-A865-CB4BEFEC1725}"/>
    <dgm:cxn modelId="{BE8F7156-5694-44FB-A0BD-9B0456EA2216}" srcId="{F37A6C88-894A-4A75-9DA2-754F77566568}" destId="{43341A5F-F010-4C69-BD78-D7A9F0FFD36A}" srcOrd="1" destOrd="0" parTransId="{BBC16DFF-8ADD-45BF-9124-0642EA495018}" sibTransId="{2B8DF49F-5E14-4CCE-8F2F-1B59A92909F9}"/>
    <dgm:cxn modelId="{5F004318-9D03-4C49-BFDB-9A217012AF82}" srcId="{F37A6C88-894A-4A75-9DA2-754F77566568}" destId="{D9B666A7-BD3B-414B-90DE-A8F6E8CE06E4}" srcOrd="0" destOrd="0" parTransId="{C7BB7F7F-7EA8-4671-9D21-B17C490D2295}" sibTransId="{E18D5F7F-822D-4897-867B-F87387D61614}"/>
    <dgm:cxn modelId="{83F00126-644F-446E-B7AC-205477902F16}" type="presOf" srcId="{6C90439B-84F9-4749-A0F6-29922302FCE5}" destId="{E8562492-6249-4F9D-9719-766D8513462A}" srcOrd="0" destOrd="0" presId="urn:microsoft.com/office/officeart/2005/8/layout/venn3"/>
    <dgm:cxn modelId="{65AAD950-11AF-4F8F-BCFF-B0F4D16A9B83}" type="presOf" srcId="{D9B666A7-BD3B-414B-90DE-A8F6E8CE06E4}" destId="{76F1CF93-46F9-4E57-85C6-9CE95F0D1B60}" srcOrd="0" destOrd="0" presId="urn:microsoft.com/office/officeart/2005/8/layout/venn3"/>
    <dgm:cxn modelId="{75FD0AAC-D452-4457-A557-697888279BB6}" type="presParOf" srcId="{823515C1-B940-4766-BF7A-7B653D537A5A}" destId="{76F1CF93-46F9-4E57-85C6-9CE95F0D1B60}" srcOrd="0" destOrd="0" presId="urn:microsoft.com/office/officeart/2005/8/layout/venn3"/>
    <dgm:cxn modelId="{95BD52ED-7FA6-4050-B09C-8D39AB8D8521}" type="presParOf" srcId="{823515C1-B940-4766-BF7A-7B653D537A5A}" destId="{C893206F-B841-4DA4-B926-BA7208F8E78E}" srcOrd="1" destOrd="0" presId="urn:microsoft.com/office/officeart/2005/8/layout/venn3"/>
    <dgm:cxn modelId="{8B4B729D-5454-4055-A448-AB43834F1CDC}" type="presParOf" srcId="{823515C1-B940-4766-BF7A-7B653D537A5A}" destId="{E33ECADC-0A3F-4C17-82F8-A7E3D23B7456}" srcOrd="2" destOrd="0" presId="urn:microsoft.com/office/officeart/2005/8/layout/venn3"/>
    <dgm:cxn modelId="{4E94419F-B61E-45F7-B42F-5663D874FB97}" type="presParOf" srcId="{823515C1-B940-4766-BF7A-7B653D537A5A}" destId="{F434992E-E8B7-414C-B5B2-1231CCBD9422}" srcOrd="3" destOrd="0" presId="urn:microsoft.com/office/officeart/2005/8/layout/venn3"/>
    <dgm:cxn modelId="{0732218B-3E94-4AAB-8C5F-01B15E4155E4}" type="presParOf" srcId="{823515C1-B940-4766-BF7A-7B653D537A5A}" destId="{70B8B951-CACD-4FAE-8BC9-BFC469CD7830}" srcOrd="4" destOrd="0" presId="urn:microsoft.com/office/officeart/2005/8/layout/venn3"/>
    <dgm:cxn modelId="{199E553B-4D48-49B3-B417-2F922961B8C3}" type="presParOf" srcId="{823515C1-B940-4766-BF7A-7B653D537A5A}" destId="{A724F91D-E6AC-44B2-B069-4ED11C99C605}" srcOrd="5" destOrd="0" presId="urn:microsoft.com/office/officeart/2005/8/layout/venn3"/>
    <dgm:cxn modelId="{EEDE5835-4BEE-4529-A334-FE4847FB25DD}" type="presParOf" srcId="{823515C1-B940-4766-BF7A-7B653D537A5A}" destId="{E8562492-6249-4F9D-9719-766D8513462A}" srcOrd="6" destOrd="0" presId="urn:microsoft.com/office/officeart/2005/8/layout/venn3"/>
    <dgm:cxn modelId="{C8894CA7-EF4F-497F-90D5-67E8154E7AFB}" type="presParOf" srcId="{823515C1-B940-4766-BF7A-7B653D537A5A}" destId="{86DD7E57-AE31-45F3-A2F7-DB2B7B4E2B02}" srcOrd="7" destOrd="0" presId="urn:microsoft.com/office/officeart/2005/8/layout/venn3"/>
    <dgm:cxn modelId="{45C9D486-9FB8-4C3F-B626-A2A6D5EEB90D}" type="presParOf" srcId="{823515C1-B940-4766-BF7A-7B653D537A5A}" destId="{B06BBA3C-4F1B-47B7-9A49-6544C4C30722}" srcOrd="8"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37A6C88-894A-4A75-9DA2-754F77566568}" type="doc">
      <dgm:prSet loTypeId="urn:microsoft.com/office/officeart/2005/8/layout/venn3" loCatId="relationship" qsTypeId="urn:microsoft.com/office/officeart/2005/8/quickstyle/simple1" qsCatId="simple" csTypeId="urn:microsoft.com/office/officeart/2005/8/colors/colorful5" csCatId="colorful" phldr="1"/>
      <dgm:spPr/>
      <dgm:t>
        <a:bodyPr/>
        <a:lstStyle/>
        <a:p>
          <a:endParaRPr lang="en-US"/>
        </a:p>
      </dgm:t>
    </dgm:pt>
    <dgm:pt modelId="{D9B666A7-BD3B-414B-90DE-A8F6E8CE06E4}">
      <dgm:prSet phldrT="[Text]"/>
      <dgm:spPr/>
      <dgm:t>
        <a:bodyPr/>
        <a:lstStyle/>
        <a:p>
          <a:endParaRPr lang="en-US" dirty="0"/>
        </a:p>
      </dgm:t>
    </dgm:pt>
    <dgm:pt modelId="{C7BB7F7F-7EA8-4671-9D21-B17C490D2295}" type="parTrans" cxnId="{5F004318-9D03-4C49-BFDB-9A217012AF82}">
      <dgm:prSet/>
      <dgm:spPr/>
      <dgm:t>
        <a:bodyPr/>
        <a:lstStyle/>
        <a:p>
          <a:endParaRPr lang="en-US"/>
        </a:p>
      </dgm:t>
    </dgm:pt>
    <dgm:pt modelId="{E18D5F7F-822D-4897-867B-F87387D61614}" type="sibTrans" cxnId="{5F004318-9D03-4C49-BFDB-9A217012AF82}">
      <dgm:prSet/>
      <dgm:spPr/>
      <dgm:t>
        <a:bodyPr/>
        <a:lstStyle/>
        <a:p>
          <a:endParaRPr lang="en-US"/>
        </a:p>
      </dgm:t>
    </dgm:pt>
    <dgm:pt modelId="{318D9FD6-4110-4864-BAD2-19485E71489E}">
      <dgm:prSet phldrT="[Text]"/>
      <dgm:spPr/>
      <dgm:t>
        <a:bodyPr/>
        <a:lstStyle/>
        <a:p>
          <a:endParaRPr lang="en-US" dirty="0"/>
        </a:p>
      </dgm:t>
    </dgm:pt>
    <dgm:pt modelId="{8112EA8C-E9AA-4BE2-8E1C-F4E439FB6DB0}" type="parTrans" cxnId="{0C0FFB87-89B5-4D1E-BF8F-B79F8972E66E}">
      <dgm:prSet/>
      <dgm:spPr/>
      <dgm:t>
        <a:bodyPr/>
        <a:lstStyle/>
        <a:p>
          <a:endParaRPr lang="en-US"/>
        </a:p>
      </dgm:t>
    </dgm:pt>
    <dgm:pt modelId="{C086B971-BBF6-49F1-92BB-C157F493452C}" type="sibTrans" cxnId="{0C0FFB87-89B5-4D1E-BF8F-B79F8972E66E}">
      <dgm:prSet/>
      <dgm:spPr/>
      <dgm:t>
        <a:bodyPr/>
        <a:lstStyle/>
        <a:p>
          <a:endParaRPr lang="en-US"/>
        </a:p>
      </dgm:t>
    </dgm:pt>
    <dgm:pt modelId="{6C90439B-84F9-4749-A0F6-29922302FCE5}">
      <dgm:prSet phldrT="[Text]"/>
      <dgm:spPr/>
      <dgm:t>
        <a:bodyPr/>
        <a:lstStyle/>
        <a:p>
          <a:endParaRPr lang="en-US" dirty="0"/>
        </a:p>
      </dgm:t>
    </dgm:pt>
    <dgm:pt modelId="{F27DAF2D-DF20-4942-A14D-627F093F0105}" type="parTrans" cxnId="{646C1F72-0E15-429D-87C4-CE671F074F5A}">
      <dgm:prSet/>
      <dgm:spPr/>
      <dgm:t>
        <a:bodyPr/>
        <a:lstStyle/>
        <a:p>
          <a:endParaRPr lang="en-US"/>
        </a:p>
      </dgm:t>
    </dgm:pt>
    <dgm:pt modelId="{AAFB6A40-54ED-487C-A865-CB4BEFEC1725}" type="sibTrans" cxnId="{646C1F72-0E15-429D-87C4-CE671F074F5A}">
      <dgm:prSet/>
      <dgm:spPr/>
      <dgm:t>
        <a:bodyPr/>
        <a:lstStyle/>
        <a:p>
          <a:endParaRPr lang="en-US"/>
        </a:p>
      </dgm:t>
    </dgm:pt>
    <dgm:pt modelId="{43341A5F-F010-4C69-BD78-D7A9F0FFD36A}">
      <dgm:prSet phldrT="[Text]"/>
      <dgm:spPr/>
      <dgm:t>
        <a:bodyPr/>
        <a:lstStyle/>
        <a:p>
          <a:endParaRPr lang="en-US" dirty="0"/>
        </a:p>
      </dgm:t>
    </dgm:pt>
    <dgm:pt modelId="{2B8DF49F-5E14-4CCE-8F2F-1B59A92909F9}" type="sibTrans" cxnId="{BE8F7156-5694-44FB-A0BD-9B0456EA2216}">
      <dgm:prSet/>
      <dgm:spPr/>
      <dgm:t>
        <a:bodyPr/>
        <a:lstStyle/>
        <a:p>
          <a:endParaRPr lang="en-US"/>
        </a:p>
      </dgm:t>
    </dgm:pt>
    <dgm:pt modelId="{BBC16DFF-8ADD-45BF-9124-0642EA495018}" type="parTrans" cxnId="{BE8F7156-5694-44FB-A0BD-9B0456EA2216}">
      <dgm:prSet/>
      <dgm:spPr/>
      <dgm:t>
        <a:bodyPr/>
        <a:lstStyle/>
        <a:p>
          <a:endParaRPr lang="en-US"/>
        </a:p>
      </dgm:t>
    </dgm:pt>
    <dgm:pt modelId="{8568D2EA-5FED-4889-94D2-C04DE2FBAAC9}">
      <dgm:prSet phldrT="[Text]"/>
      <dgm:spPr/>
      <dgm:t>
        <a:bodyPr/>
        <a:lstStyle/>
        <a:p>
          <a:endParaRPr lang="en-US" dirty="0"/>
        </a:p>
      </dgm:t>
    </dgm:pt>
    <dgm:pt modelId="{3A5364E2-2E31-41ED-9F1E-E0A681A0CDF8}" type="parTrans" cxnId="{AEA4EC12-6E64-44FF-844D-AE186ABAD9E0}">
      <dgm:prSet/>
      <dgm:spPr/>
      <dgm:t>
        <a:bodyPr/>
        <a:lstStyle/>
        <a:p>
          <a:endParaRPr lang="en-US"/>
        </a:p>
      </dgm:t>
    </dgm:pt>
    <dgm:pt modelId="{7209BC74-2262-4294-822F-891EF03DF5E1}" type="sibTrans" cxnId="{AEA4EC12-6E64-44FF-844D-AE186ABAD9E0}">
      <dgm:prSet/>
      <dgm:spPr/>
      <dgm:t>
        <a:bodyPr/>
        <a:lstStyle/>
        <a:p>
          <a:endParaRPr lang="en-US"/>
        </a:p>
      </dgm:t>
    </dgm:pt>
    <dgm:pt modelId="{823515C1-B940-4766-BF7A-7B653D537A5A}" type="pres">
      <dgm:prSet presAssocID="{F37A6C88-894A-4A75-9DA2-754F77566568}" presName="Name0" presStyleCnt="0">
        <dgm:presLayoutVars>
          <dgm:dir/>
          <dgm:resizeHandles val="exact"/>
        </dgm:presLayoutVars>
      </dgm:prSet>
      <dgm:spPr/>
      <dgm:t>
        <a:bodyPr/>
        <a:lstStyle/>
        <a:p>
          <a:endParaRPr lang="en-US"/>
        </a:p>
      </dgm:t>
    </dgm:pt>
    <dgm:pt modelId="{76F1CF93-46F9-4E57-85C6-9CE95F0D1B60}" type="pres">
      <dgm:prSet presAssocID="{D9B666A7-BD3B-414B-90DE-A8F6E8CE06E4}" presName="Name5" presStyleLbl="vennNode1" presStyleIdx="0" presStyleCnt="5">
        <dgm:presLayoutVars>
          <dgm:bulletEnabled val="1"/>
        </dgm:presLayoutVars>
      </dgm:prSet>
      <dgm:spPr/>
      <dgm:t>
        <a:bodyPr/>
        <a:lstStyle/>
        <a:p>
          <a:endParaRPr lang="en-US"/>
        </a:p>
      </dgm:t>
    </dgm:pt>
    <dgm:pt modelId="{C893206F-B841-4DA4-B926-BA7208F8E78E}" type="pres">
      <dgm:prSet presAssocID="{E18D5F7F-822D-4897-867B-F87387D61614}" presName="space" presStyleCnt="0"/>
      <dgm:spPr/>
    </dgm:pt>
    <dgm:pt modelId="{E33ECADC-0A3F-4C17-82F8-A7E3D23B7456}" type="pres">
      <dgm:prSet presAssocID="{43341A5F-F010-4C69-BD78-D7A9F0FFD36A}" presName="Name5" presStyleLbl="vennNode1" presStyleIdx="1" presStyleCnt="5" custLinFactNeighborX="5606" custLinFactNeighborY="-30274">
        <dgm:presLayoutVars>
          <dgm:bulletEnabled val="1"/>
        </dgm:presLayoutVars>
      </dgm:prSet>
      <dgm:spPr/>
      <dgm:t>
        <a:bodyPr/>
        <a:lstStyle/>
        <a:p>
          <a:endParaRPr lang="en-US"/>
        </a:p>
      </dgm:t>
    </dgm:pt>
    <dgm:pt modelId="{F434992E-E8B7-414C-B5B2-1231CCBD9422}" type="pres">
      <dgm:prSet presAssocID="{2B8DF49F-5E14-4CCE-8F2F-1B59A92909F9}" presName="space" presStyleCnt="0"/>
      <dgm:spPr/>
    </dgm:pt>
    <dgm:pt modelId="{70B8B951-CACD-4FAE-8BC9-BFC469CD7830}" type="pres">
      <dgm:prSet presAssocID="{318D9FD6-4110-4864-BAD2-19485E71489E}" presName="Name5" presStyleLbl="vennNode1" presStyleIdx="2" presStyleCnt="5">
        <dgm:presLayoutVars>
          <dgm:bulletEnabled val="1"/>
        </dgm:presLayoutVars>
      </dgm:prSet>
      <dgm:spPr/>
      <dgm:t>
        <a:bodyPr/>
        <a:lstStyle/>
        <a:p>
          <a:endParaRPr lang="en-US"/>
        </a:p>
      </dgm:t>
    </dgm:pt>
    <dgm:pt modelId="{A724F91D-E6AC-44B2-B069-4ED11C99C605}" type="pres">
      <dgm:prSet presAssocID="{C086B971-BBF6-49F1-92BB-C157F493452C}" presName="space" presStyleCnt="0"/>
      <dgm:spPr/>
    </dgm:pt>
    <dgm:pt modelId="{E8562492-6249-4F9D-9719-766D8513462A}" type="pres">
      <dgm:prSet presAssocID="{6C90439B-84F9-4749-A0F6-29922302FCE5}" presName="Name5" presStyleLbl="vennNode1" presStyleIdx="3" presStyleCnt="5" custLinFactNeighborX="5694" custLinFactNeighborY="-1139">
        <dgm:presLayoutVars>
          <dgm:bulletEnabled val="1"/>
        </dgm:presLayoutVars>
      </dgm:prSet>
      <dgm:spPr/>
      <dgm:t>
        <a:bodyPr/>
        <a:lstStyle/>
        <a:p>
          <a:endParaRPr lang="en-US"/>
        </a:p>
      </dgm:t>
    </dgm:pt>
    <dgm:pt modelId="{86DD7E57-AE31-45F3-A2F7-DB2B7B4E2B02}" type="pres">
      <dgm:prSet presAssocID="{AAFB6A40-54ED-487C-A865-CB4BEFEC1725}" presName="space" presStyleCnt="0"/>
      <dgm:spPr/>
    </dgm:pt>
    <dgm:pt modelId="{B06BBA3C-4F1B-47B7-9A49-6544C4C30722}" type="pres">
      <dgm:prSet presAssocID="{8568D2EA-5FED-4889-94D2-C04DE2FBAAC9}" presName="Name5" presStyleLbl="vennNode1" presStyleIdx="4" presStyleCnt="5">
        <dgm:presLayoutVars>
          <dgm:bulletEnabled val="1"/>
        </dgm:presLayoutVars>
      </dgm:prSet>
      <dgm:spPr/>
      <dgm:t>
        <a:bodyPr/>
        <a:lstStyle/>
        <a:p>
          <a:endParaRPr lang="en-US"/>
        </a:p>
      </dgm:t>
    </dgm:pt>
  </dgm:ptLst>
  <dgm:cxnLst>
    <dgm:cxn modelId="{28329F63-9F06-4E7C-9E1A-CEBC14D37B56}" type="presOf" srcId="{F37A6C88-894A-4A75-9DA2-754F77566568}" destId="{823515C1-B940-4766-BF7A-7B653D537A5A}" srcOrd="0" destOrd="0" presId="urn:microsoft.com/office/officeart/2005/8/layout/venn3"/>
    <dgm:cxn modelId="{8577452C-5340-416A-B042-A59A59848A1D}" type="presOf" srcId="{43341A5F-F010-4C69-BD78-D7A9F0FFD36A}" destId="{E33ECADC-0A3F-4C17-82F8-A7E3D23B7456}" srcOrd="0" destOrd="0" presId="urn:microsoft.com/office/officeart/2005/8/layout/venn3"/>
    <dgm:cxn modelId="{2D88B91A-ED0E-427E-A989-CB0255EA2587}" type="presOf" srcId="{6C90439B-84F9-4749-A0F6-29922302FCE5}" destId="{E8562492-6249-4F9D-9719-766D8513462A}" srcOrd="0" destOrd="0" presId="urn:microsoft.com/office/officeart/2005/8/layout/venn3"/>
    <dgm:cxn modelId="{AEA4EC12-6E64-44FF-844D-AE186ABAD9E0}" srcId="{F37A6C88-894A-4A75-9DA2-754F77566568}" destId="{8568D2EA-5FED-4889-94D2-C04DE2FBAAC9}" srcOrd="4" destOrd="0" parTransId="{3A5364E2-2E31-41ED-9F1E-E0A681A0CDF8}" sibTransId="{7209BC74-2262-4294-822F-891EF03DF5E1}"/>
    <dgm:cxn modelId="{45F8165E-8C8F-4078-BE4A-E5B5860DFC7F}" type="presOf" srcId="{D9B666A7-BD3B-414B-90DE-A8F6E8CE06E4}" destId="{76F1CF93-46F9-4E57-85C6-9CE95F0D1B60}" srcOrd="0" destOrd="0" presId="urn:microsoft.com/office/officeart/2005/8/layout/venn3"/>
    <dgm:cxn modelId="{52EB73E3-8675-47D9-9E33-476F1FB8708C}" type="presOf" srcId="{8568D2EA-5FED-4889-94D2-C04DE2FBAAC9}" destId="{B06BBA3C-4F1B-47B7-9A49-6544C4C30722}" srcOrd="0" destOrd="0" presId="urn:microsoft.com/office/officeart/2005/8/layout/venn3"/>
    <dgm:cxn modelId="{0C0FFB87-89B5-4D1E-BF8F-B79F8972E66E}" srcId="{F37A6C88-894A-4A75-9DA2-754F77566568}" destId="{318D9FD6-4110-4864-BAD2-19485E71489E}" srcOrd="2" destOrd="0" parTransId="{8112EA8C-E9AA-4BE2-8E1C-F4E439FB6DB0}" sibTransId="{C086B971-BBF6-49F1-92BB-C157F493452C}"/>
    <dgm:cxn modelId="{646C1F72-0E15-429D-87C4-CE671F074F5A}" srcId="{F37A6C88-894A-4A75-9DA2-754F77566568}" destId="{6C90439B-84F9-4749-A0F6-29922302FCE5}" srcOrd="3" destOrd="0" parTransId="{F27DAF2D-DF20-4942-A14D-627F093F0105}" sibTransId="{AAFB6A40-54ED-487C-A865-CB4BEFEC1725}"/>
    <dgm:cxn modelId="{BE8F7156-5694-44FB-A0BD-9B0456EA2216}" srcId="{F37A6C88-894A-4A75-9DA2-754F77566568}" destId="{43341A5F-F010-4C69-BD78-D7A9F0FFD36A}" srcOrd="1" destOrd="0" parTransId="{BBC16DFF-8ADD-45BF-9124-0642EA495018}" sibTransId="{2B8DF49F-5E14-4CCE-8F2F-1B59A92909F9}"/>
    <dgm:cxn modelId="{56931F41-017F-48B8-80E2-951004E19EA0}" type="presOf" srcId="{318D9FD6-4110-4864-BAD2-19485E71489E}" destId="{70B8B951-CACD-4FAE-8BC9-BFC469CD7830}" srcOrd="0" destOrd="0" presId="urn:microsoft.com/office/officeart/2005/8/layout/venn3"/>
    <dgm:cxn modelId="{5F004318-9D03-4C49-BFDB-9A217012AF82}" srcId="{F37A6C88-894A-4A75-9DA2-754F77566568}" destId="{D9B666A7-BD3B-414B-90DE-A8F6E8CE06E4}" srcOrd="0" destOrd="0" parTransId="{C7BB7F7F-7EA8-4671-9D21-B17C490D2295}" sibTransId="{E18D5F7F-822D-4897-867B-F87387D61614}"/>
    <dgm:cxn modelId="{8D7601B8-E74A-4EFD-9195-9E325EA2F8CE}" type="presParOf" srcId="{823515C1-B940-4766-BF7A-7B653D537A5A}" destId="{76F1CF93-46F9-4E57-85C6-9CE95F0D1B60}" srcOrd="0" destOrd="0" presId="urn:microsoft.com/office/officeart/2005/8/layout/venn3"/>
    <dgm:cxn modelId="{FECABF41-562E-4763-A267-429129DF3875}" type="presParOf" srcId="{823515C1-B940-4766-BF7A-7B653D537A5A}" destId="{C893206F-B841-4DA4-B926-BA7208F8E78E}" srcOrd="1" destOrd="0" presId="urn:microsoft.com/office/officeart/2005/8/layout/venn3"/>
    <dgm:cxn modelId="{4A39E13A-E872-4E32-8038-1A1AF0A3EC99}" type="presParOf" srcId="{823515C1-B940-4766-BF7A-7B653D537A5A}" destId="{E33ECADC-0A3F-4C17-82F8-A7E3D23B7456}" srcOrd="2" destOrd="0" presId="urn:microsoft.com/office/officeart/2005/8/layout/venn3"/>
    <dgm:cxn modelId="{3C07C619-7171-42B2-8BCF-6CB99CFE328F}" type="presParOf" srcId="{823515C1-B940-4766-BF7A-7B653D537A5A}" destId="{F434992E-E8B7-414C-B5B2-1231CCBD9422}" srcOrd="3" destOrd="0" presId="urn:microsoft.com/office/officeart/2005/8/layout/venn3"/>
    <dgm:cxn modelId="{781D5F22-B9F5-44C2-87A2-863FB0101B51}" type="presParOf" srcId="{823515C1-B940-4766-BF7A-7B653D537A5A}" destId="{70B8B951-CACD-4FAE-8BC9-BFC469CD7830}" srcOrd="4" destOrd="0" presId="urn:microsoft.com/office/officeart/2005/8/layout/venn3"/>
    <dgm:cxn modelId="{7BD81C15-E10C-400B-A03E-B8ADE178590A}" type="presParOf" srcId="{823515C1-B940-4766-BF7A-7B653D537A5A}" destId="{A724F91D-E6AC-44B2-B069-4ED11C99C605}" srcOrd="5" destOrd="0" presId="urn:microsoft.com/office/officeart/2005/8/layout/venn3"/>
    <dgm:cxn modelId="{E94DA3EF-598D-49C2-930E-911590BD761E}" type="presParOf" srcId="{823515C1-B940-4766-BF7A-7B653D537A5A}" destId="{E8562492-6249-4F9D-9719-766D8513462A}" srcOrd="6" destOrd="0" presId="urn:microsoft.com/office/officeart/2005/8/layout/venn3"/>
    <dgm:cxn modelId="{08EA32CA-3E05-4189-874C-6B05C99B9842}" type="presParOf" srcId="{823515C1-B940-4766-BF7A-7B653D537A5A}" destId="{86DD7E57-AE31-45F3-A2F7-DB2B7B4E2B02}" srcOrd="7" destOrd="0" presId="urn:microsoft.com/office/officeart/2005/8/layout/venn3"/>
    <dgm:cxn modelId="{A655782F-BD14-4FCF-95AD-18FF1E2C69F2}" type="presParOf" srcId="{823515C1-B940-4766-BF7A-7B653D537A5A}" destId="{B06BBA3C-4F1B-47B7-9A49-6544C4C30722}" srcOrd="8"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37A6C88-894A-4A75-9DA2-754F77566568}" type="doc">
      <dgm:prSet loTypeId="urn:microsoft.com/office/officeart/2005/8/layout/venn3" loCatId="relationship" qsTypeId="urn:microsoft.com/office/officeart/2005/8/quickstyle/simple1" qsCatId="simple" csTypeId="urn:microsoft.com/office/officeart/2005/8/colors/colorful5" csCatId="colorful" phldr="1"/>
      <dgm:spPr/>
      <dgm:t>
        <a:bodyPr/>
        <a:lstStyle/>
        <a:p>
          <a:endParaRPr lang="en-US"/>
        </a:p>
      </dgm:t>
    </dgm:pt>
    <dgm:pt modelId="{D9B666A7-BD3B-414B-90DE-A8F6E8CE06E4}">
      <dgm:prSet phldrT="[Text]"/>
      <dgm:spPr/>
      <dgm:t>
        <a:bodyPr/>
        <a:lstStyle/>
        <a:p>
          <a:endParaRPr lang="en-US" dirty="0"/>
        </a:p>
      </dgm:t>
    </dgm:pt>
    <dgm:pt modelId="{C7BB7F7F-7EA8-4671-9D21-B17C490D2295}" type="parTrans" cxnId="{5F004318-9D03-4C49-BFDB-9A217012AF82}">
      <dgm:prSet/>
      <dgm:spPr/>
      <dgm:t>
        <a:bodyPr/>
        <a:lstStyle/>
        <a:p>
          <a:endParaRPr lang="en-US"/>
        </a:p>
      </dgm:t>
    </dgm:pt>
    <dgm:pt modelId="{E18D5F7F-822D-4897-867B-F87387D61614}" type="sibTrans" cxnId="{5F004318-9D03-4C49-BFDB-9A217012AF82}">
      <dgm:prSet/>
      <dgm:spPr/>
      <dgm:t>
        <a:bodyPr/>
        <a:lstStyle/>
        <a:p>
          <a:endParaRPr lang="en-US"/>
        </a:p>
      </dgm:t>
    </dgm:pt>
    <dgm:pt modelId="{318D9FD6-4110-4864-BAD2-19485E71489E}">
      <dgm:prSet phldrT="[Text]"/>
      <dgm:spPr/>
      <dgm:t>
        <a:bodyPr/>
        <a:lstStyle/>
        <a:p>
          <a:endParaRPr lang="en-US" dirty="0"/>
        </a:p>
      </dgm:t>
    </dgm:pt>
    <dgm:pt modelId="{8112EA8C-E9AA-4BE2-8E1C-F4E439FB6DB0}" type="parTrans" cxnId="{0C0FFB87-89B5-4D1E-BF8F-B79F8972E66E}">
      <dgm:prSet/>
      <dgm:spPr/>
      <dgm:t>
        <a:bodyPr/>
        <a:lstStyle/>
        <a:p>
          <a:endParaRPr lang="en-US"/>
        </a:p>
      </dgm:t>
    </dgm:pt>
    <dgm:pt modelId="{C086B971-BBF6-49F1-92BB-C157F493452C}" type="sibTrans" cxnId="{0C0FFB87-89B5-4D1E-BF8F-B79F8972E66E}">
      <dgm:prSet/>
      <dgm:spPr/>
      <dgm:t>
        <a:bodyPr/>
        <a:lstStyle/>
        <a:p>
          <a:endParaRPr lang="en-US"/>
        </a:p>
      </dgm:t>
    </dgm:pt>
    <dgm:pt modelId="{6C90439B-84F9-4749-A0F6-29922302FCE5}">
      <dgm:prSet phldrT="[Text]"/>
      <dgm:spPr/>
      <dgm:t>
        <a:bodyPr/>
        <a:lstStyle/>
        <a:p>
          <a:endParaRPr lang="en-US" dirty="0"/>
        </a:p>
      </dgm:t>
    </dgm:pt>
    <dgm:pt modelId="{F27DAF2D-DF20-4942-A14D-627F093F0105}" type="parTrans" cxnId="{646C1F72-0E15-429D-87C4-CE671F074F5A}">
      <dgm:prSet/>
      <dgm:spPr/>
      <dgm:t>
        <a:bodyPr/>
        <a:lstStyle/>
        <a:p>
          <a:endParaRPr lang="en-US"/>
        </a:p>
      </dgm:t>
    </dgm:pt>
    <dgm:pt modelId="{AAFB6A40-54ED-487C-A865-CB4BEFEC1725}" type="sibTrans" cxnId="{646C1F72-0E15-429D-87C4-CE671F074F5A}">
      <dgm:prSet/>
      <dgm:spPr/>
      <dgm:t>
        <a:bodyPr/>
        <a:lstStyle/>
        <a:p>
          <a:endParaRPr lang="en-US"/>
        </a:p>
      </dgm:t>
    </dgm:pt>
    <dgm:pt modelId="{43341A5F-F010-4C69-BD78-D7A9F0FFD36A}">
      <dgm:prSet phldrT="[Text]"/>
      <dgm:spPr/>
      <dgm:t>
        <a:bodyPr/>
        <a:lstStyle/>
        <a:p>
          <a:endParaRPr lang="en-US" dirty="0"/>
        </a:p>
      </dgm:t>
    </dgm:pt>
    <dgm:pt modelId="{2B8DF49F-5E14-4CCE-8F2F-1B59A92909F9}" type="sibTrans" cxnId="{BE8F7156-5694-44FB-A0BD-9B0456EA2216}">
      <dgm:prSet/>
      <dgm:spPr/>
      <dgm:t>
        <a:bodyPr/>
        <a:lstStyle/>
        <a:p>
          <a:endParaRPr lang="en-US"/>
        </a:p>
      </dgm:t>
    </dgm:pt>
    <dgm:pt modelId="{BBC16DFF-8ADD-45BF-9124-0642EA495018}" type="parTrans" cxnId="{BE8F7156-5694-44FB-A0BD-9B0456EA2216}">
      <dgm:prSet/>
      <dgm:spPr/>
      <dgm:t>
        <a:bodyPr/>
        <a:lstStyle/>
        <a:p>
          <a:endParaRPr lang="en-US"/>
        </a:p>
      </dgm:t>
    </dgm:pt>
    <dgm:pt modelId="{8568D2EA-5FED-4889-94D2-C04DE2FBAAC9}">
      <dgm:prSet phldrT="[Text]"/>
      <dgm:spPr/>
      <dgm:t>
        <a:bodyPr/>
        <a:lstStyle/>
        <a:p>
          <a:endParaRPr lang="en-US" dirty="0"/>
        </a:p>
      </dgm:t>
    </dgm:pt>
    <dgm:pt modelId="{3A5364E2-2E31-41ED-9F1E-E0A681A0CDF8}" type="parTrans" cxnId="{AEA4EC12-6E64-44FF-844D-AE186ABAD9E0}">
      <dgm:prSet/>
      <dgm:spPr/>
      <dgm:t>
        <a:bodyPr/>
        <a:lstStyle/>
        <a:p>
          <a:endParaRPr lang="en-US"/>
        </a:p>
      </dgm:t>
    </dgm:pt>
    <dgm:pt modelId="{7209BC74-2262-4294-822F-891EF03DF5E1}" type="sibTrans" cxnId="{AEA4EC12-6E64-44FF-844D-AE186ABAD9E0}">
      <dgm:prSet/>
      <dgm:spPr/>
      <dgm:t>
        <a:bodyPr/>
        <a:lstStyle/>
        <a:p>
          <a:endParaRPr lang="en-US"/>
        </a:p>
      </dgm:t>
    </dgm:pt>
    <dgm:pt modelId="{823515C1-B940-4766-BF7A-7B653D537A5A}" type="pres">
      <dgm:prSet presAssocID="{F37A6C88-894A-4A75-9DA2-754F77566568}" presName="Name0" presStyleCnt="0">
        <dgm:presLayoutVars>
          <dgm:dir/>
          <dgm:resizeHandles val="exact"/>
        </dgm:presLayoutVars>
      </dgm:prSet>
      <dgm:spPr/>
      <dgm:t>
        <a:bodyPr/>
        <a:lstStyle/>
        <a:p>
          <a:endParaRPr lang="en-US"/>
        </a:p>
      </dgm:t>
    </dgm:pt>
    <dgm:pt modelId="{76F1CF93-46F9-4E57-85C6-9CE95F0D1B60}" type="pres">
      <dgm:prSet presAssocID="{D9B666A7-BD3B-414B-90DE-A8F6E8CE06E4}" presName="Name5" presStyleLbl="vennNode1" presStyleIdx="0" presStyleCnt="5">
        <dgm:presLayoutVars>
          <dgm:bulletEnabled val="1"/>
        </dgm:presLayoutVars>
      </dgm:prSet>
      <dgm:spPr/>
      <dgm:t>
        <a:bodyPr/>
        <a:lstStyle/>
        <a:p>
          <a:endParaRPr lang="en-US"/>
        </a:p>
      </dgm:t>
    </dgm:pt>
    <dgm:pt modelId="{C893206F-B841-4DA4-B926-BA7208F8E78E}" type="pres">
      <dgm:prSet presAssocID="{E18D5F7F-822D-4897-867B-F87387D61614}" presName="space" presStyleCnt="0"/>
      <dgm:spPr/>
    </dgm:pt>
    <dgm:pt modelId="{E33ECADC-0A3F-4C17-82F8-A7E3D23B7456}" type="pres">
      <dgm:prSet presAssocID="{43341A5F-F010-4C69-BD78-D7A9F0FFD36A}" presName="Name5" presStyleLbl="vennNode1" presStyleIdx="1" presStyleCnt="5" custLinFactNeighborX="5606" custLinFactNeighborY="-30274">
        <dgm:presLayoutVars>
          <dgm:bulletEnabled val="1"/>
        </dgm:presLayoutVars>
      </dgm:prSet>
      <dgm:spPr/>
      <dgm:t>
        <a:bodyPr/>
        <a:lstStyle/>
        <a:p>
          <a:endParaRPr lang="en-US"/>
        </a:p>
      </dgm:t>
    </dgm:pt>
    <dgm:pt modelId="{F434992E-E8B7-414C-B5B2-1231CCBD9422}" type="pres">
      <dgm:prSet presAssocID="{2B8DF49F-5E14-4CCE-8F2F-1B59A92909F9}" presName="space" presStyleCnt="0"/>
      <dgm:spPr/>
    </dgm:pt>
    <dgm:pt modelId="{70B8B951-CACD-4FAE-8BC9-BFC469CD7830}" type="pres">
      <dgm:prSet presAssocID="{318D9FD6-4110-4864-BAD2-19485E71489E}" presName="Name5" presStyleLbl="vennNode1" presStyleIdx="2" presStyleCnt="5">
        <dgm:presLayoutVars>
          <dgm:bulletEnabled val="1"/>
        </dgm:presLayoutVars>
      </dgm:prSet>
      <dgm:spPr/>
      <dgm:t>
        <a:bodyPr/>
        <a:lstStyle/>
        <a:p>
          <a:endParaRPr lang="en-US"/>
        </a:p>
      </dgm:t>
    </dgm:pt>
    <dgm:pt modelId="{A724F91D-E6AC-44B2-B069-4ED11C99C605}" type="pres">
      <dgm:prSet presAssocID="{C086B971-BBF6-49F1-92BB-C157F493452C}" presName="space" presStyleCnt="0"/>
      <dgm:spPr/>
    </dgm:pt>
    <dgm:pt modelId="{E8562492-6249-4F9D-9719-766D8513462A}" type="pres">
      <dgm:prSet presAssocID="{6C90439B-84F9-4749-A0F6-29922302FCE5}" presName="Name5" presStyleLbl="vennNode1" presStyleIdx="3" presStyleCnt="5" custLinFactNeighborX="5694" custLinFactNeighborY="-1139">
        <dgm:presLayoutVars>
          <dgm:bulletEnabled val="1"/>
        </dgm:presLayoutVars>
      </dgm:prSet>
      <dgm:spPr/>
      <dgm:t>
        <a:bodyPr/>
        <a:lstStyle/>
        <a:p>
          <a:endParaRPr lang="en-US"/>
        </a:p>
      </dgm:t>
    </dgm:pt>
    <dgm:pt modelId="{86DD7E57-AE31-45F3-A2F7-DB2B7B4E2B02}" type="pres">
      <dgm:prSet presAssocID="{AAFB6A40-54ED-487C-A865-CB4BEFEC1725}" presName="space" presStyleCnt="0"/>
      <dgm:spPr/>
    </dgm:pt>
    <dgm:pt modelId="{B06BBA3C-4F1B-47B7-9A49-6544C4C30722}" type="pres">
      <dgm:prSet presAssocID="{8568D2EA-5FED-4889-94D2-C04DE2FBAAC9}" presName="Name5" presStyleLbl="vennNode1" presStyleIdx="4" presStyleCnt="5">
        <dgm:presLayoutVars>
          <dgm:bulletEnabled val="1"/>
        </dgm:presLayoutVars>
      </dgm:prSet>
      <dgm:spPr/>
      <dgm:t>
        <a:bodyPr/>
        <a:lstStyle/>
        <a:p>
          <a:endParaRPr lang="en-US"/>
        </a:p>
      </dgm:t>
    </dgm:pt>
  </dgm:ptLst>
  <dgm:cxnLst>
    <dgm:cxn modelId="{E43843D0-A527-4E36-9E7F-982FD99290E7}" type="presOf" srcId="{D9B666A7-BD3B-414B-90DE-A8F6E8CE06E4}" destId="{76F1CF93-46F9-4E57-85C6-9CE95F0D1B60}" srcOrd="0" destOrd="0" presId="urn:microsoft.com/office/officeart/2005/8/layout/venn3"/>
    <dgm:cxn modelId="{B5639897-8B45-43E7-A0B9-3E7CF1AC0E72}" type="presOf" srcId="{8568D2EA-5FED-4889-94D2-C04DE2FBAAC9}" destId="{B06BBA3C-4F1B-47B7-9A49-6544C4C30722}" srcOrd="0" destOrd="0" presId="urn:microsoft.com/office/officeart/2005/8/layout/venn3"/>
    <dgm:cxn modelId="{A6B66F01-4DD1-4E1B-AC93-4426CCB677B5}" type="presOf" srcId="{43341A5F-F010-4C69-BD78-D7A9F0FFD36A}" destId="{E33ECADC-0A3F-4C17-82F8-A7E3D23B7456}" srcOrd="0" destOrd="0" presId="urn:microsoft.com/office/officeart/2005/8/layout/venn3"/>
    <dgm:cxn modelId="{0083D5B0-3AA6-4218-A4E1-1DA8A2BC4485}" type="presOf" srcId="{318D9FD6-4110-4864-BAD2-19485E71489E}" destId="{70B8B951-CACD-4FAE-8BC9-BFC469CD7830}" srcOrd="0" destOrd="0" presId="urn:microsoft.com/office/officeart/2005/8/layout/venn3"/>
    <dgm:cxn modelId="{AEA4EC12-6E64-44FF-844D-AE186ABAD9E0}" srcId="{F37A6C88-894A-4A75-9DA2-754F77566568}" destId="{8568D2EA-5FED-4889-94D2-C04DE2FBAAC9}" srcOrd="4" destOrd="0" parTransId="{3A5364E2-2E31-41ED-9F1E-E0A681A0CDF8}" sibTransId="{7209BC74-2262-4294-822F-891EF03DF5E1}"/>
    <dgm:cxn modelId="{1E4F9630-01FA-47C1-8886-D4EF77F7CA62}" type="presOf" srcId="{F37A6C88-894A-4A75-9DA2-754F77566568}" destId="{823515C1-B940-4766-BF7A-7B653D537A5A}" srcOrd="0" destOrd="0" presId="urn:microsoft.com/office/officeart/2005/8/layout/venn3"/>
    <dgm:cxn modelId="{0C0FFB87-89B5-4D1E-BF8F-B79F8972E66E}" srcId="{F37A6C88-894A-4A75-9DA2-754F77566568}" destId="{318D9FD6-4110-4864-BAD2-19485E71489E}" srcOrd="2" destOrd="0" parTransId="{8112EA8C-E9AA-4BE2-8E1C-F4E439FB6DB0}" sibTransId="{C086B971-BBF6-49F1-92BB-C157F493452C}"/>
    <dgm:cxn modelId="{646C1F72-0E15-429D-87C4-CE671F074F5A}" srcId="{F37A6C88-894A-4A75-9DA2-754F77566568}" destId="{6C90439B-84F9-4749-A0F6-29922302FCE5}" srcOrd="3" destOrd="0" parTransId="{F27DAF2D-DF20-4942-A14D-627F093F0105}" sibTransId="{AAFB6A40-54ED-487C-A865-CB4BEFEC1725}"/>
    <dgm:cxn modelId="{51787CC7-C3AF-4583-8D08-D412C6BD45E5}" type="presOf" srcId="{6C90439B-84F9-4749-A0F6-29922302FCE5}" destId="{E8562492-6249-4F9D-9719-766D8513462A}" srcOrd="0" destOrd="0" presId="urn:microsoft.com/office/officeart/2005/8/layout/venn3"/>
    <dgm:cxn modelId="{BE8F7156-5694-44FB-A0BD-9B0456EA2216}" srcId="{F37A6C88-894A-4A75-9DA2-754F77566568}" destId="{43341A5F-F010-4C69-BD78-D7A9F0FFD36A}" srcOrd="1" destOrd="0" parTransId="{BBC16DFF-8ADD-45BF-9124-0642EA495018}" sibTransId="{2B8DF49F-5E14-4CCE-8F2F-1B59A92909F9}"/>
    <dgm:cxn modelId="{5F004318-9D03-4C49-BFDB-9A217012AF82}" srcId="{F37A6C88-894A-4A75-9DA2-754F77566568}" destId="{D9B666A7-BD3B-414B-90DE-A8F6E8CE06E4}" srcOrd="0" destOrd="0" parTransId="{C7BB7F7F-7EA8-4671-9D21-B17C490D2295}" sibTransId="{E18D5F7F-822D-4897-867B-F87387D61614}"/>
    <dgm:cxn modelId="{D6297F09-A43B-47F9-8749-7E11929659AF}" type="presParOf" srcId="{823515C1-B940-4766-BF7A-7B653D537A5A}" destId="{76F1CF93-46F9-4E57-85C6-9CE95F0D1B60}" srcOrd="0" destOrd="0" presId="urn:microsoft.com/office/officeart/2005/8/layout/venn3"/>
    <dgm:cxn modelId="{3A249A4D-1710-45F9-AA10-B33A09DA35D9}" type="presParOf" srcId="{823515C1-B940-4766-BF7A-7B653D537A5A}" destId="{C893206F-B841-4DA4-B926-BA7208F8E78E}" srcOrd="1" destOrd="0" presId="urn:microsoft.com/office/officeart/2005/8/layout/venn3"/>
    <dgm:cxn modelId="{01710091-B7E3-47B2-929C-5F96DF9B0055}" type="presParOf" srcId="{823515C1-B940-4766-BF7A-7B653D537A5A}" destId="{E33ECADC-0A3F-4C17-82F8-A7E3D23B7456}" srcOrd="2" destOrd="0" presId="urn:microsoft.com/office/officeart/2005/8/layout/venn3"/>
    <dgm:cxn modelId="{2A92B3E6-60A5-4D82-BA64-4BA1F085F20B}" type="presParOf" srcId="{823515C1-B940-4766-BF7A-7B653D537A5A}" destId="{F434992E-E8B7-414C-B5B2-1231CCBD9422}" srcOrd="3" destOrd="0" presId="urn:microsoft.com/office/officeart/2005/8/layout/venn3"/>
    <dgm:cxn modelId="{3F00B0F9-5A55-4FD4-BCFE-5E166ABE1735}" type="presParOf" srcId="{823515C1-B940-4766-BF7A-7B653D537A5A}" destId="{70B8B951-CACD-4FAE-8BC9-BFC469CD7830}" srcOrd="4" destOrd="0" presId="urn:microsoft.com/office/officeart/2005/8/layout/venn3"/>
    <dgm:cxn modelId="{F04F2051-C283-47C1-AE45-0A7539F6C22B}" type="presParOf" srcId="{823515C1-B940-4766-BF7A-7B653D537A5A}" destId="{A724F91D-E6AC-44B2-B069-4ED11C99C605}" srcOrd="5" destOrd="0" presId="urn:microsoft.com/office/officeart/2005/8/layout/venn3"/>
    <dgm:cxn modelId="{BB2B2CA2-4BC6-4148-ABA1-DF63B8983897}" type="presParOf" srcId="{823515C1-B940-4766-BF7A-7B653D537A5A}" destId="{E8562492-6249-4F9D-9719-766D8513462A}" srcOrd="6" destOrd="0" presId="urn:microsoft.com/office/officeart/2005/8/layout/venn3"/>
    <dgm:cxn modelId="{3B38D509-066F-4FE6-BE43-028A88209EC8}" type="presParOf" srcId="{823515C1-B940-4766-BF7A-7B653D537A5A}" destId="{86DD7E57-AE31-45F3-A2F7-DB2B7B4E2B02}" srcOrd="7" destOrd="0" presId="urn:microsoft.com/office/officeart/2005/8/layout/venn3"/>
    <dgm:cxn modelId="{614CFD89-1F27-44C0-A84F-79513C50C2D2}" type="presParOf" srcId="{823515C1-B940-4766-BF7A-7B653D537A5A}" destId="{B06BBA3C-4F1B-47B7-9A49-6544C4C30722}" srcOrd="8"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F37A6C88-894A-4A75-9DA2-754F77566568}" type="doc">
      <dgm:prSet loTypeId="urn:microsoft.com/office/officeart/2005/8/layout/venn3" loCatId="relationship" qsTypeId="urn:microsoft.com/office/officeart/2005/8/quickstyle/simple1" qsCatId="simple" csTypeId="urn:microsoft.com/office/officeart/2005/8/colors/colorful5" csCatId="colorful" phldr="1"/>
      <dgm:spPr/>
      <dgm:t>
        <a:bodyPr/>
        <a:lstStyle/>
        <a:p>
          <a:endParaRPr lang="en-US"/>
        </a:p>
      </dgm:t>
    </dgm:pt>
    <dgm:pt modelId="{D9B666A7-BD3B-414B-90DE-A8F6E8CE06E4}">
      <dgm:prSet phldrT="[Text]"/>
      <dgm:spPr/>
      <dgm:t>
        <a:bodyPr/>
        <a:lstStyle/>
        <a:p>
          <a:endParaRPr lang="en-US" dirty="0"/>
        </a:p>
      </dgm:t>
    </dgm:pt>
    <dgm:pt modelId="{C7BB7F7F-7EA8-4671-9D21-B17C490D2295}" type="parTrans" cxnId="{5F004318-9D03-4C49-BFDB-9A217012AF82}">
      <dgm:prSet/>
      <dgm:spPr/>
      <dgm:t>
        <a:bodyPr/>
        <a:lstStyle/>
        <a:p>
          <a:endParaRPr lang="en-US"/>
        </a:p>
      </dgm:t>
    </dgm:pt>
    <dgm:pt modelId="{E18D5F7F-822D-4897-867B-F87387D61614}" type="sibTrans" cxnId="{5F004318-9D03-4C49-BFDB-9A217012AF82}">
      <dgm:prSet/>
      <dgm:spPr/>
      <dgm:t>
        <a:bodyPr/>
        <a:lstStyle/>
        <a:p>
          <a:endParaRPr lang="en-US"/>
        </a:p>
      </dgm:t>
    </dgm:pt>
    <dgm:pt modelId="{318D9FD6-4110-4864-BAD2-19485E71489E}">
      <dgm:prSet phldrT="[Text]"/>
      <dgm:spPr/>
      <dgm:t>
        <a:bodyPr/>
        <a:lstStyle/>
        <a:p>
          <a:endParaRPr lang="en-US" dirty="0"/>
        </a:p>
      </dgm:t>
    </dgm:pt>
    <dgm:pt modelId="{8112EA8C-E9AA-4BE2-8E1C-F4E439FB6DB0}" type="parTrans" cxnId="{0C0FFB87-89B5-4D1E-BF8F-B79F8972E66E}">
      <dgm:prSet/>
      <dgm:spPr/>
      <dgm:t>
        <a:bodyPr/>
        <a:lstStyle/>
        <a:p>
          <a:endParaRPr lang="en-US"/>
        </a:p>
      </dgm:t>
    </dgm:pt>
    <dgm:pt modelId="{C086B971-BBF6-49F1-92BB-C157F493452C}" type="sibTrans" cxnId="{0C0FFB87-89B5-4D1E-BF8F-B79F8972E66E}">
      <dgm:prSet/>
      <dgm:spPr/>
      <dgm:t>
        <a:bodyPr/>
        <a:lstStyle/>
        <a:p>
          <a:endParaRPr lang="en-US"/>
        </a:p>
      </dgm:t>
    </dgm:pt>
    <dgm:pt modelId="{6C90439B-84F9-4749-A0F6-29922302FCE5}">
      <dgm:prSet phldrT="[Text]"/>
      <dgm:spPr/>
      <dgm:t>
        <a:bodyPr/>
        <a:lstStyle/>
        <a:p>
          <a:endParaRPr lang="en-US" dirty="0"/>
        </a:p>
      </dgm:t>
    </dgm:pt>
    <dgm:pt modelId="{F27DAF2D-DF20-4942-A14D-627F093F0105}" type="parTrans" cxnId="{646C1F72-0E15-429D-87C4-CE671F074F5A}">
      <dgm:prSet/>
      <dgm:spPr/>
      <dgm:t>
        <a:bodyPr/>
        <a:lstStyle/>
        <a:p>
          <a:endParaRPr lang="en-US"/>
        </a:p>
      </dgm:t>
    </dgm:pt>
    <dgm:pt modelId="{AAFB6A40-54ED-487C-A865-CB4BEFEC1725}" type="sibTrans" cxnId="{646C1F72-0E15-429D-87C4-CE671F074F5A}">
      <dgm:prSet/>
      <dgm:spPr/>
      <dgm:t>
        <a:bodyPr/>
        <a:lstStyle/>
        <a:p>
          <a:endParaRPr lang="en-US"/>
        </a:p>
      </dgm:t>
    </dgm:pt>
    <dgm:pt modelId="{43341A5F-F010-4C69-BD78-D7A9F0FFD36A}">
      <dgm:prSet phldrT="[Text]"/>
      <dgm:spPr/>
      <dgm:t>
        <a:bodyPr/>
        <a:lstStyle/>
        <a:p>
          <a:endParaRPr lang="en-US" dirty="0"/>
        </a:p>
      </dgm:t>
    </dgm:pt>
    <dgm:pt modelId="{2B8DF49F-5E14-4CCE-8F2F-1B59A92909F9}" type="sibTrans" cxnId="{BE8F7156-5694-44FB-A0BD-9B0456EA2216}">
      <dgm:prSet/>
      <dgm:spPr/>
      <dgm:t>
        <a:bodyPr/>
        <a:lstStyle/>
        <a:p>
          <a:endParaRPr lang="en-US"/>
        </a:p>
      </dgm:t>
    </dgm:pt>
    <dgm:pt modelId="{BBC16DFF-8ADD-45BF-9124-0642EA495018}" type="parTrans" cxnId="{BE8F7156-5694-44FB-A0BD-9B0456EA2216}">
      <dgm:prSet/>
      <dgm:spPr/>
      <dgm:t>
        <a:bodyPr/>
        <a:lstStyle/>
        <a:p>
          <a:endParaRPr lang="en-US"/>
        </a:p>
      </dgm:t>
    </dgm:pt>
    <dgm:pt modelId="{8568D2EA-5FED-4889-94D2-C04DE2FBAAC9}">
      <dgm:prSet phldrT="[Text]"/>
      <dgm:spPr/>
      <dgm:t>
        <a:bodyPr/>
        <a:lstStyle/>
        <a:p>
          <a:endParaRPr lang="en-US" dirty="0"/>
        </a:p>
      </dgm:t>
    </dgm:pt>
    <dgm:pt modelId="{3A5364E2-2E31-41ED-9F1E-E0A681A0CDF8}" type="parTrans" cxnId="{AEA4EC12-6E64-44FF-844D-AE186ABAD9E0}">
      <dgm:prSet/>
      <dgm:spPr/>
      <dgm:t>
        <a:bodyPr/>
        <a:lstStyle/>
        <a:p>
          <a:endParaRPr lang="en-US"/>
        </a:p>
      </dgm:t>
    </dgm:pt>
    <dgm:pt modelId="{7209BC74-2262-4294-822F-891EF03DF5E1}" type="sibTrans" cxnId="{AEA4EC12-6E64-44FF-844D-AE186ABAD9E0}">
      <dgm:prSet/>
      <dgm:spPr/>
      <dgm:t>
        <a:bodyPr/>
        <a:lstStyle/>
        <a:p>
          <a:endParaRPr lang="en-US"/>
        </a:p>
      </dgm:t>
    </dgm:pt>
    <dgm:pt modelId="{823515C1-B940-4766-BF7A-7B653D537A5A}" type="pres">
      <dgm:prSet presAssocID="{F37A6C88-894A-4A75-9DA2-754F77566568}" presName="Name0" presStyleCnt="0">
        <dgm:presLayoutVars>
          <dgm:dir/>
          <dgm:resizeHandles val="exact"/>
        </dgm:presLayoutVars>
      </dgm:prSet>
      <dgm:spPr/>
      <dgm:t>
        <a:bodyPr/>
        <a:lstStyle/>
        <a:p>
          <a:endParaRPr lang="en-US"/>
        </a:p>
      </dgm:t>
    </dgm:pt>
    <dgm:pt modelId="{76F1CF93-46F9-4E57-85C6-9CE95F0D1B60}" type="pres">
      <dgm:prSet presAssocID="{D9B666A7-BD3B-414B-90DE-A8F6E8CE06E4}" presName="Name5" presStyleLbl="vennNode1" presStyleIdx="0" presStyleCnt="5">
        <dgm:presLayoutVars>
          <dgm:bulletEnabled val="1"/>
        </dgm:presLayoutVars>
      </dgm:prSet>
      <dgm:spPr/>
      <dgm:t>
        <a:bodyPr/>
        <a:lstStyle/>
        <a:p>
          <a:endParaRPr lang="en-US"/>
        </a:p>
      </dgm:t>
    </dgm:pt>
    <dgm:pt modelId="{C893206F-B841-4DA4-B926-BA7208F8E78E}" type="pres">
      <dgm:prSet presAssocID="{E18D5F7F-822D-4897-867B-F87387D61614}" presName="space" presStyleCnt="0"/>
      <dgm:spPr/>
    </dgm:pt>
    <dgm:pt modelId="{E33ECADC-0A3F-4C17-82F8-A7E3D23B7456}" type="pres">
      <dgm:prSet presAssocID="{43341A5F-F010-4C69-BD78-D7A9F0FFD36A}" presName="Name5" presStyleLbl="vennNode1" presStyleIdx="1" presStyleCnt="5" custLinFactNeighborX="5606" custLinFactNeighborY="-30274">
        <dgm:presLayoutVars>
          <dgm:bulletEnabled val="1"/>
        </dgm:presLayoutVars>
      </dgm:prSet>
      <dgm:spPr/>
      <dgm:t>
        <a:bodyPr/>
        <a:lstStyle/>
        <a:p>
          <a:endParaRPr lang="en-US"/>
        </a:p>
      </dgm:t>
    </dgm:pt>
    <dgm:pt modelId="{F434992E-E8B7-414C-B5B2-1231CCBD9422}" type="pres">
      <dgm:prSet presAssocID="{2B8DF49F-5E14-4CCE-8F2F-1B59A92909F9}" presName="space" presStyleCnt="0"/>
      <dgm:spPr/>
    </dgm:pt>
    <dgm:pt modelId="{70B8B951-CACD-4FAE-8BC9-BFC469CD7830}" type="pres">
      <dgm:prSet presAssocID="{318D9FD6-4110-4864-BAD2-19485E71489E}" presName="Name5" presStyleLbl="vennNode1" presStyleIdx="2" presStyleCnt="5">
        <dgm:presLayoutVars>
          <dgm:bulletEnabled val="1"/>
        </dgm:presLayoutVars>
      </dgm:prSet>
      <dgm:spPr/>
      <dgm:t>
        <a:bodyPr/>
        <a:lstStyle/>
        <a:p>
          <a:endParaRPr lang="en-US"/>
        </a:p>
      </dgm:t>
    </dgm:pt>
    <dgm:pt modelId="{A724F91D-E6AC-44B2-B069-4ED11C99C605}" type="pres">
      <dgm:prSet presAssocID="{C086B971-BBF6-49F1-92BB-C157F493452C}" presName="space" presStyleCnt="0"/>
      <dgm:spPr/>
    </dgm:pt>
    <dgm:pt modelId="{E8562492-6249-4F9D-9719-766D8513462A}" type="pres">
      <dgm:prSet presAssocID="{6C90439B-84F9-4749-A0F6-29922302FCE5}" presName="Name5" presStyleLbl="vennNode1" presStyleIdx="3" presStyleCnt="5" custLinFactNeighborX="5694" custLinFactNeighborY="-1139">
        <dgm:presLayoutVars>
          <dgm:bulletEnabled val="1"/>
        </dgm:presLayoutVars>
      </dgm:prSet>
      <dgm:spPr/>
      <dgm:t>
        <a:bodyPr/>
        <a:lstStyle/>
        <a:p>
          <a:endParaRPr lang="en-US"/>
        </a:p>
      </dgm:t>
    </dgm:pt>
    <dgm:pt modelId="{86DD7E57-AE31-45F3-A2F7-DB2B7B4E2B02}" type="pres">
      <dgm:prSet presAssocID="{AAFB6A40-54ED-487C-A865-CB4BEFEC1725}" presName="space" presStyleCnt="0"/>
      <dgm:spPr/>
    </dgm:pt>
    <dgm:pt modelId="{B06BBA3C-4F1B-47B7-9A49-6544C4C30722}" type="pres">
      <dgm:prSet presAssocID="{8568D2EA-5FED-4889-94D2-C04DE2FBAAC9}" presName="Name5" presStyleLbl="vennNode1" presStyleIdx="4" presStyleCnt="5">
        <dgm:presLayoutVars>
          <dgm:bulletEnabled val="1"/>
        </dgm:presLayoutVars>
      </dgm:prSet>
      <dgm:spPr/>
      <dgm:t>
        <a:bodyPr/>
        <a:lstStyle/>
        <a:p>
          <a:endParaRPr lang="en-US"/>
        </a:p>
      </dgm:t>
    </dgm:pt>
  </dgm:ptLst>
  <dgm:cxnLst>
    <dgm:cxn modelId="{B03DEEED-424E-4A19-A279-1B2EA7895EED}" type="presOf" srcId="{8568D2EA-5FED-4889-94D2-C04DE2FBAAC9}" destId="{B06BBA3C-4F1B-47B7-9A49-6544C4C30722}" srcOrd="0" destOrd="0" presId="urn:microsoft.com/office/officeart/2005/8/layout/venn3"/>
    <dgm:cxn modelId="{CF775AF3-FCA3-47C0-9150-B6E2A64E92CF}" type="presOf" srcId="{6C90439B-84F9-4749-A0F6-29922302FCE5}" destId="{E8562492-6249-4F9D-9719-766D8513462A}" srcOrd="0" destOrd="0" presId="urn:microsoft.com/office/officeart/2005/8/layout/venn3"/>
    <dgm:cxn modelId="{92637189-9BF1-4AED-B29A-8D3F038C2ED0}" type="presOf" srcId="{F37A6C88-894A-4A75-9DA2-754F77566568}" destId="{823515C1-B940-4766-BF7A-7B653D537A5A}" srcOrd="0" destOrd="0" presId="urn:microsoft.com/office/officeart/2005/8/layout/venn3"/>
    <dgm:cxn modelId="{AEA4EC12-6E64-44FF-844D-AE186ABAD9E0}" srcId="{F37A6C88-894A-4A75-9DA2-754F77566568}" destId="{8568D2EA-5FED-4889-94D2-C04DE2FBAAC9}" srcOrd="4" destOrd="0" parTransId="{3A5364E2-2E31-41ED-9F1E-E0A681A0CDF8}" sibTransId="{7209BC74-2262-4294-822F-891EF03DF5E1}"/>
    <dgm:cxn modelId="{0C0FFB87-89B5-4D1E-BF8F-B79F8972E66E}" srcId="{F37A6C88-894A-4A75-9DA2-754F77566568}" destId="{318D9FD6-4110-4864-BAD2-19485E71489E}" srcOrd="2" destOrd="0" parTransId="{8112EA8C-E9AA-4BE2-8E1C-F4E439FB6DB0}" sibTransId="{C086B971-BBF6-49F1-92BB-C157F493452C}"/>
    <dgm:cxn modelId="{646C1F72-0E15-429D-87C4-CE671F074F5A}" srcId="{F37A6C88-894A-4A75-9DA2-754F77566568}" destId="{6C90439B-84F9-4749-A0F6-29922302FCE5}" srcOrd="3" destOrd="0" parTransId="{F27DAF2D-DF20-4942-A14D-627F093F0105}" sibTransId="{AAFB6A40-54ED-487C-A865-CB4BEFEC1725}"/>
    <dgm:cxn modelId="{CB6ACDDF-4CC0-4ECC-A8AA-FF01FFFB1F02}" type="presOf" srcId="{43341A5F-F010-4C69-BD78-D7A9F0FFD36A}" destId="{E33ECADC-0A3F-4C17-82F8-A7E3D23B7456}" srcOrd="0" destOrd="0" presId="urn:microsoft.com/office/officeart/2005/8/layout/venn3"/>
    <dgm:cxn modelId="{5F004318-9D03-4C49-BFDB-9A217012AF82}" srcId="{F37A6C88-894A-4A75-9DA2-754F77566568}" destId="{D9B666A7-BD3B-414B-90DE-A8F6E8CE06E4}" srcOrd="0" destOrd="0" parTransId="{C7BB7F7F-7EA8-4671-9D21-B17C490D2295}" sibTransId="{E18D5F7F-822D-4897-867B-F87387D61614}"/>
    <dgm:cxn modelId="{BE8F7156-5694-44FB-A0BD-9B0456EA2216}" srcId="{F37A6C88-894A-4A75-9DA2-754F77566568}" destId="{43341A5F-F010-4C69-BD78-D7A9F0FFD36A}" srcOrd="1" destOrd="0" parTransId="{BBC16DFF-8ADD-45BF-9124-0642EA495018}" sibTransId="{2B8DF49F-5E14-4CCE-8F2F-1B59A92909F9}"/>
    <dgm:cxn modelId="{D20B52C1-566A-486B-8139-72D6000785B7}" type="presOf" srcId="{D9B666A7-BD3B-414B-90DE-A8F6E8CE06E4}" destId="{76F1CF93-46F9-4E57-85C6-9CE95F0D1B60}" srcOrd="0" destOrd="0" presId="urn:microsoft.com/office/officeart/2005/8/layout/venn3"/>
    <dgm:cxn modelId="{1A308013-09E8-4A90-98D9-3F41DCC62562}" type="presOf" srcId="{318D9FD6-4110-4864-BAD2-19485E71489E}" destId="{70B8B951-CACD-4FAE-8BC9-BFC469CD7830}" srcOrd="0" destOrd="0" presId="urn:microsoft.com/office/officeart/2005/8/layout/venn3"/>
    <dgm:cxn modelId="{5E34B464-A0CA-4B27-A068-FCB83A6C598C}" type="presParOf" srcId="{823515C1-B940-4766-BF7A-7B653D537A5A}" destId="{76F1CF93-46F9-4E57-85C6-9CE95F0D1B60}" srcOrd="0" destOrd="0" presId="urn:microsoft.com/office/officeart/2005/8/layout/venn3"/>
    <dgm:cxn modelId="{B6632AF4-3CC5-4BF2-BDAB-8BDA3254807C}" type="presParOf" srcId="{823515C1-B940-4766-BF7A-7B653D537A5A}" destId="{C893206F-B841-4DA4-B926-BA7208F8E78E}" srcOrd="1" destOrd="0" presId="urn:microsoft.com/office/officeart/2005/8/layout/venn3"/>
    <dgm:cxn modelId="{9E493290-47C0-4D65-A418-64E79C200CD5}" type="presParOf" srcId="{823515C1-B940-4766-BF7A-7B653D537A5A}" destId="{E33ECADC-0A3F-4C17-82F8-A7E3D23B7456}" srcOrd="2" destOrd="0" presId="urn:microsoft.com/office/officeart/2005/8/layout/venn3"/>
    <dgm:cxn modelId="{35585D0E-0A70-400F-BE03-192A47E300FD}" type="presParOf" srcId="{823515C1-B940-4766-BF7A-7B653D537A5A}" destId="{F434992E-E8B7-414C-B5B2-1231CCBD9422}" srcOrd="3" destOrd="0" presId="urn:microsoft.com/office/officeart/2005/8/layout/venn3"/>
    <dgm:cxn modelId="{6DAB0011-5E4E-46E5-9B47-D275EAA1E81F}" type="presParOf" srcId="{823515C1-B940-4766-BF7A-7B653D537A5A}" destId="{70B8B951-CACD-4FAE-8BC9-BFC469CD7830}" srcOrd="4" destOrd="0" presId="urn:microsoft.com/office/officeart/2005/8/layout/venn3"/>
    <dgm:cxn modelId="{43E44F41-7CA5-4E55-A5FB-028D7F8B94C8}" type="presParOf" srcId="{823515C1-B940-4766-BF7A-7B653D537A5A}" destId="{A724F91D-E6AC-44B2-B069-4ED11C99C605}" srcOrd="5" destOrd="0" presId="urn:microsoft.com/office/officeart/2005/8/layout/venn3"/>
    <dgm:cxn modelId="{11063B33-C146-47DB-A3B3-8B9A5C058371}" type="presParOf" srcId="{823515C1-B940-4766-BF7A-7B653D537A5A}" destId="{E8562492-6249-4F9D-9719-766D8513462A}" srcOrd="6" destOrd="0" presId="urn:microsoft.com/office/officeart/2005/8/layout/venn3"/>
    <dgm:cxn modelId="{9F57211B-58D7-4D87-B768-3DC0F2EC3952}" type="presParOf" srcId="{823515C1-B940-4766-BF7A-7B653D537A5A}" destId="{86DD7E57-AE31-45F3-A2F7-DB2B7B4E2B02}" srcOrd="7" destOrd="0" presId="urn:microsoft.com/office/officeart/2005/8/layout/venn3"/>
    <dgm:cxn modelId="{6CD390E9-D1F0-49D9-8E94-E68688A9F765}" type="presParOf" srcId="{823515C1-B940-4766-BF7A-7B653D537A5A}" destId="{B06BBA3C-4F1B-47B7-9A49-6544C4C30722}" srcOrd="8"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F37A6C88-894A-4A75-9DA2-754F77566568}" type="doc">
      <dgm:prSet loTypeId="urn:microsoft.com/office/officeart/2005/8/layout/venn3" loCatId="relationship" qsTypeId="urn:microsoft.com/office/officeart/2005/8/quickstyle/simple1" qsCatId="simple" csTypeId="urn:microsoft.com/office/officeart/2005/8/colors/colorful5" csCatId="colorful" phldr="1"/>
      <dgm:spPr/>
      <dgm:t>
        <a:bodyPr/>
        <a:lstStyle/>
        <a:p>
          <a:endParaRPr lang="en-US"/>
        </a:p>
      </dgm:t>
    </dgm:pt>
    <dgm:pt modelId="{D9B666A7-BD3B-414B-90DE-A8F6E8CE06E4}">
      <dgm:prSet phldrT="[Text]"/>
      <dgm:spPr/>
      <dgm:t>
        <a:bodyPr/>
        <a:lstStyle/>
        <a:p>
          <a:endParaRPr lang="en-US" dirty="0"/>
        </a:p>
      </dgm:t>
    </dgm:pt>
    <dgm:pt modelId="{C7BB7F7F-7EA8-4671-9D21-B17C490D2295}" type="parTrans" cxnId="{5F004318-9D03-4C49-BFDB-9A217012AF82}">
      <dgm:prSet/>
      <dgm:spPr/>
      <dgm:t>
        <a:bodyPr/>
        <a:lstStyle/>
        <a:p>
          <a:endParaRPr lang="en-US"/>
        </a:p>
      </dgm:t>
    </dgm:pt>
    <dgm:pt modelId="{E18D5F7F-822D-4897-867B-F87387D61614}" type="sibTrans" cxnId="{5F004318-9D03-4C49-BFDB-9A217012AF82}">
      <dgm:prSet/>
      <dgm:spPr/>
      <dgm:t>
        <a:bodyPr/>
        <a:lstStyle/>
        <a:p>
          <a:endParaRPr lang="en-US"/>
        </a:p>
      </dgm:t>
    </dgm:pt>
    <dgm:pt modelId="{318D9FD6-4110-4864-BAD2-19485E71489E}">
      <dgm:prSet phldrT="[Text]"/>
      <dgm:spPr/>
      <dgm:t>
        <a:bodyPr/>
        <a:lstStyle/>
        <a:p>
          <a:endParaRPr lang="en-US" dirty="0"/>
        </a:p>
      </dgm:t>
    </dgm:pt>
    <dgm:pt modelId="{8112EA8C-E9AA-4BE2-8E1C-F4E439FB6DB0}" type="parTrans" cxnId="{0C0FFB87-89B5-4D1E-BF8F-B79F8972E66E}">
      <dgm:prSet/>
      <dgm:spPr/>
      <dgm:t>
        <a:bodyPr/>
        <a:lstStyle/>
        <a:p>
          <a:endParaRPr lang="en-US"/>
        </a:p>
      </dgm:t>
    </dgm:pt>
    <dgm:pt modelId="{C086B971-BBF6-49F1-92BB-C157F493452C}" type="sibTrans" cxnId="{0C0FFB87-89B5-4D1E-BF8F-B79F8972E66E}">
      <dgm:prSet/>
      <dgm:spPr/>
      <dgm:t>
        <a:bodyPr/>
        <a:lstStyle/>
        <a:p>
          <a:endParaRPr lang="en-US"/>
        </a:p>
      </dgm:t>
    </dgm:pt>
    <dgm:pt modelId="{6C90439B-84F9-4749-A0F6-29922302FCE5}">
      <dgm:prSet phldrT="[Text]"/>
      <dgm:spPr/>
      <dgm:t>
        <a:bodyPr/>
        <a:lstStyle/>
        <a:p>
          <a:endParaRPr lang="en-US" dirty="0"/>
        </a:p>
      </dgm:t>
    </dgm:pt>
    <dgm:pt modelId="{F27DAF2D-DF20-4942-A14D-627F093F0105}" type="parTrans" cxnId="{646C1F72-0E15-429D-87C4-CE671F074F5A}">
      <dgm:prSet/>
      <dgm:spPr/>
      <dgm:t>
        <a:bodyPr/>
        <a:lstStyle/>
        <a:p>
          <a:endParaRPr lang="en-US"/>
        </a:p>
      </dgm:t>
    </dgm:pt>
    <dgm:pt modelId="{AAFB6A40-54ED-487C-A865-CB4BEFEC1725}" type="sibTrans" cxnId="{646C1F72-0E15-429D-87C4-CE671F074F5A}">
      <dgm:prSet/>
      <dgm:spPr/>
      <dgm:t>
        <a:bodyPr/>
        <a:lstStyle/>
        <a:p>
          <a:endParaRPr lang="en-US"/>
        </a:p>
      </dgm:t>
    </dgm:pt>
    <dgm:pt modelId="{43341A5F-F010-4C69-BD78-D7A9F0FFD36A}">
      <dgm:prSet phldrT="[Text]"/>
      <dgm:spPr/>
      <dgm:t>
        <a:bodyPr/>
        <a:lstStyle/>
        <a:p>
          <a:endParaRPr lang="en-US" dirty="0"/>
        </a:p>
      </dgm:t>
    </dgm:pt>
    <dgm:pt modelId="{2B8DF49F-5E14-4CCE-8F2F-1B59A92909F9}" type="sibTrans" cxnId="{BE8F7156-5694-44FB-A0BD-9B0456EA2216}">
      <dgm:prSet/>
      <dgm:spPr/>
      <dgm:t>
        <a:bodyPr/>
        <a:lstStyle/>
        <a:p>
          <a:endParaRPr lang="en-US"/>
        </a:p>
      </dgm:t>
    </dgm:pt>
    <dgm:pt modelId="{BBC16DFF-8ADD-45BF-9124-0642EA495018}" type="parTrans" cxnId="{BE8F7156-5694-44FB-A0BD-9B0456EA2216}">
      <dgm:prSet/>
      <dgm:spPr/>
      <dgm:t>
        <a:bodyPr/>
        <a:lstStyle/>
        <a:p>
          <a:endParaRPr lang="en-US"/>
        </a:p>
      </dgm:t>
    </dgm:pt>
    <dgm:pt modelId="{8568D2EA-5FED-4889-94D2-C04DE2FBAAC9}">
      <dgm:prSet phldrT="[Text]"/>
      <dgm:spPr/>
      <dgm:t>
        <a:bodyPr/>
        <a:lstStyle/>
        <a:p>
          <a:endParaRPr lang="en-US" dirty="0"/>
        </a:p>
      </dgm:t>
    </dgm:pt>
    <dgm:pt modelId="{3A5364E2-2E31-41ED-9F1E-E0A681A0CDF8}" type="parTrans" cxnId="{AEA4EC12-6E64-44FF-844D-AE186ABAD9E0}">
      <dgm:prSet/>
      <dgm:spPr/>
      <dgm:t>
        <a:bodyPr/>
        <a:lstStyle/>
        <a:p>
          <a:endParaRPr lang="en-US"/>
        </a:p>
      </dgm:t>
    </dgm:pt>
    <dgm:pt modelId="{7209BC74-2262-4294-822F-891EF03DF5E1}" type="sibTrans" cxnId="{AEA4EC12-6E64-44FF-844D-AE186ABAD9E0}">
      <dgm:prSet/>
      <dgm:spPr/>
      <dgm:t>
        <a:bodyPr/>
        <a:lstStyle/>
        <a:p>
          <a:endParaRPr lang="en-US"/>
        </a:p>
      </dgm:t>
    </dgm:pt>
    <dgm:pt modelId="{823515C1-B940-4766-BF7A-7B653D537A5A}" type="pres">
      <dgm:prSet presAssocID="{F37A6C88-894A-4A75-9DA2-754F77566568}" presName="Name0" presStyleCnt="0">
        <dgm:presLayoutVars>
          <dgm:dir/>
          <dgm:resizeHandles val="exact"/>
        </dgm:presLayoutVars>
      </dgm:prSet>
      <dgm:spPr/>
      <dgm:t>
        <a:bodyPr/>
        <a:lstStyle/>
        <a:p>
          <a:endParaRPr lang="en-US"/>
        </a:p>
      </dgm:t>
    </dgm:pt>
    <dgm:pt modelId="{76F1CF93-46F9-4E57-85C6-9CE95F0D1B60}" type="pres">
      <dgm:prSet presAssocID="{D9B666A7-BD3B-414B-90DE-A8F6E8CE06E4}" presName="Name5" presStyleLbl="vennNode1" presStyleIdx="0" presStyleCnt="5">
        <dgm:presLayoutVars>
          <dgm:bulletEnabled val="1"/>
        </dgm:presLayoutVars>
      </dgm:prSet>
      <dgm:spPr/>
      <dgm:t>
        <a:bodyPr/>
        <a:lstStyle/>
        <a:p>
          <a:endParaRPr lang="en-US"/>
        </a:p>
      </dgm:t>
    </dgm:pt>
    <dgm:pt modelId="{C893206F-B841-4DA4-B926-BA7208F8E78E}" type="pres">
      <dgm:prSet presAssocID="{E18D5F7F-822D-4897-867B-F87387D61614}" presName="space" presStyleCnt="0"/>
      <dgm:spPr/>
    </dgm:pt>
    <dgm:pt modelId="{E33ECADC-0A3F-4C17-82F8-A7E3D23B7456}" type="pres">
      <dgm:prSet presAssocID="{43341A5F-F010-4C69-BD78-D7A9F0FFD36A}" presName="Name5" presStyleLbl="vennNode1" presStyleIdx="1" presStyleCnt="5" custLinFactNeighborX="5606" custLinFactNeighborY="-30274">
        <dgm:presLayoutVars>
          <dgm:bulletEnabled val="1"/>
        </dgm:presLayoutVars>
      </dgm:prSet>
      <dgm:spPr/>
      <dgm:t>
        <a:bodyPr/>
        <a:lstStyle/>
        <a:p>
          <a:endParaRPr lang="en-US"/>
        </a:p>
      </dgm:t>
    </dgm:pt>
    <dgm:pt modelId="{F434992E-E8B7-414C-B5B2-1231CCBD9422}" type="pres">
      <dgm:prSet presAssocID="{2B8DF49F-5E14-4CCE-8F2F-1B59A92909F9}" presName="space" presStyleCnt="0"/>
      <dgm:spPr/>
    </dgm:pt>
    <dgm:pt modelId="{70B8B951-CACD-4FAE-8BC9-BFC469CD7830}" type="pres">
      <dgm:prSet presAssocID="{318D9FD6-4110-4864-BAD2-19485E71489E}" presName="Name5" presStyleLbl="vennNode1" presStyleIdx="2" presStyleCnt="5" custLinFactNeighborX="-47027" custLinFactNeighborY="45">
        <dgm:presLayoutVars>
          <dgm:bulletEnabled val="1"/>
        </dgm:presLayoutVars>
      </dgm:prSet>
      <dgm:spPr/>
      <dgm:t>
        <a:bodyPr/>
        <a:lstStyle/>
        <a:p>
          <a:endParaRPr lang="en-US"/>
        </a:p>
      </dgm:t>
    </dgm:pt>
    <dgm:pt modelId="{A724F91D-E6AC-44B2-B069-4ED11C99C605}" type="pres">
      <dgm:prSet presAssocID="{C086B971-BBF6-49F1-92BB-C157F493452C}" presName="space" presStyleCnt="0"/>
      <dgm:spPr/>
    </dgm:pt>
    <dgm:pt modelId="{E8562492-6249-4F9D-9719-766D8513462A}" type="pres">
      <dgm:prSet presAssocID="{6C90439B-84F9-4749-A0F6-29922302FCE5}" presName="Name5" presStyleLbl="vennNode1" presStyleIdx="3" presStyleCnt="5" custLinFactNeighborX="5694" custLinFactNeighborY="-1139">
        <dgm:presLayoutVars>
          <dgm:bulletEnabled val="1"/>
        </dgm:presLayoutVars>
      </dgm:prSet>
      <dgm:spPr/>
      <dgm:t>
        <a:bodyPr/>
        <a:lstStyle/>
        <a:p>
          <a:endParaRPr lang="en-US"/>
        </a:p>
      </dgm:t>
    </dgm:pt>
    <dgm:pt modelId="{86DD7E57-AE31-45F3-A2F7-DB2B7B4E2B02}" type="pres">
      <dgm:prSet presAssocID="{AAFB6A40-54ED-487C-A865-CB4BEFEC1725}" presName="space" presStyleCnt="0"/>
      <dgm:spPr/>
    </dgm:pt>
    <dgm:pt modelId="{B06BBA3C-4F1B-47B7-9A49-6544C4C30722}" type="pres">
      <dgm:prSet presAssocID="{8568D2EA-5FED-4889-94D2-C04DE2FBAAC9}" presName="Name5" presStyleLbl="vennNode1" presStyleIdx="4" presStyleCnt="5">
        <dgm:presLayoutVars>
          <dgm:bulletEnabled val="1"/>
        </dgm:presLayoutVars>
      </dgm:prSet>
      <dgm:spPr/>
      <dgm:t>
        <a:bodyPr/>
        <a:lstStyle/>
        <a:p>
          <a:endParaRPr lang="en-US"/>
        </a:p>
      </dgm:t>
    </dgm:pt>
  </dgm:ptLst>
  <dgm:cxnLst>
    <dgm:cxn modelId="{B453802C-4EE5-41BC-B8F2-FB628E74BE60}" type="presOf" srcId="{F37A6C88-894A-4A75-9DA2-754F77566568}" destId="{823515C1-B940-4766-BF7A-7B653D537A5A}" srcOrd="0" destOrd="0" presId="urn:microsoft.com/office/officeart/2005/8/layout/venn3"/>
    <dgm:cxn modelId="{94E24FD4-AA96-4A8F-86A3-019AE8E8B059}" type="presOf" srcId="{8568D2EA-5FED-4889-94D2-C04DE2FBAAC9}" destId="{B06BBA3C-4F1B-47B7-9A49-6544C4C30722}" srcOrd="0" destOrd="0" presId="urn:microsoft.com/office/officeart/2005/8/layout/venn3"/>
    <dgm:cxn modelId="{5F004318-9D03-4C49-BFDB-9A217012AF82}" srcId="{F37A6C88-894A-4A75-9DA2-754F77566568}" destId="{D9B666A7-BD3B-414B-90DE-A8F6E8CE06E4}" srcOrd="0" destOrd="0" parTransId="{C7BB7F7F-7EA8-4671-9D21-B17C490D2295}" sibTransId="{E18D5F7F-822D-4897-867B-F87387D61614}"/>
    <dgm:cxn modelId="{646C1F72-0E15-429D-87C4-CE671F074F5A}" srcId="{F37A6C88-894A-4A75-9DA2-754F77566568}" destId="{6C90439B-84F9-4749-A0F6-29922302FCE5}" srcOrd="3" destOrd="0" parTransId="{F27DAF2D-DF20-4942-A14D-627F093F0105}" sibTransId="{AAFB6A40-54ED-487C-A865-CB4BEFEC1725}"/>
    <dgm:cxn modelId="{AEA4EC12-6E64-44FF-844D-AE186ABAD9E0}" srcId="{F37A6C88-894A-4A75-9DA2-754F77566568}" destId="{8568D2EA-5FED-4889-94D2-C04DE2FBAAC9}" srcOrd="4" destOrd="0" parTransId="{3A5364E2-2E31-41ED-9F1E-E0A681A0CDF8}" sibTransId="{7209BC74-2262-4294-822F-891EF03DF5E1}"/>
    <dgm:cxn modelId="{BE8F7156-5694-44FB-A0BD-9B0456EA2216}" srcId="{F37A6C88-894A-4A75-9DA2-754F77566568}" destId="{43341A5F-F010-4C69-BD78-D7A9F0FFD36A}" srcOrd="1" destOrd="0" parTransId="{BBC16DFF-8ADD-45BF-9124-0642EA495018}" sibTransId="{2B8DF49F-5E14-4CCE-8F2F-1B59A92909F9}"/>
    <dgm:cxn modelId="{5D51236E-91A1-4264-8369-4F2EC214C6D2}" type="presOf" srcId="{318D9FD6-4110-4864-BAD2-19485E71489E}" destId="{70B8B951-CACD-4FAE-8BC9-BFC469CD7830}" srcOrd="0" destOrd="0" presId="urn:microsoft.com/office/officeart/2005/8/layout/venn3"/>
    <dgm:cxn modelId="{EBB627F4-8864-480B-A15C-0FCFDFF1521C}" type="presOf" srcId="{D9B666A7-BD3B-414B-90DE-A8F6E8CE06E4}" destId="{76F1CF93-46F9-4E57-85C6-9CE95F0D1B60}" srcOrd="0" destOrd="0" presId="urn:microsoft.com/office/officeart/2005/8/layout/venn3"/>
    <dgm:cxn modelId="{0C0FFB87-89B5-4D1E-BF8F-B79F8972E66E}" srcId="{F37A6C88-894A-4A75-9DA2-754F77566568}" destId="{318D9FD6-4110-4864-BAD2-19485E71489E}" srcOrd="2" destOrd="0" parTransId="{8112EA8C-E9AA-4BE2-8E1C-F4E439FB6DB0}" sibTransId="{C086B971-BBF6-49F1-92BB-C157F493452C}"/>
    <dgm:cxn modelId="{CA041212-B592-4570-A8A7-BFAC0D0EFE83}" type="presOf" srcId="{6C90439B-84F9-4749-A0F6-29922302FCE5}" destId="{E8562492-6249-4F9D-9719-766D8513462A}" srcOrd="0" destOrd="0" presId="urn:microsoft.com/office/officeart/2005/8/layout/venn3"/>
    <dgm:cxn modelId="{B3A03A7E-6440-4385-8803-D78E705F27D6}" type="presOf" srcId="{43341A5F-F010-4C69-BD78-D7A9F0FFD36A}" destId="{E33ECADC-0A3F-4C17-82F8-A7E3D23B7456}" srcOrd="0" destOrd="0" presId="urn:microsoft.com/office/officeart/2005/8/layout/venn3"/>
    <dgm:cxn modelId="{227856FB-01BF-48AC-B859-9CD13A294D26}" type="presParOf" srcId="{823515C1-B940-4766-BF7A-7B653D537A5A}" destId="{76F1CF93-46F9-4E57-85C6-9CE95F0D1B60}" srcOrd="0" destOrd="0" presId="urn:microsoft.com/office/officeart/2005/8/layout/venn3"/>
    <dgm:cxn modelId="{9DC7B78B-1557-420E-937D-49D5CFC06913}" type="presParOf" srcId="{823515C1-B940-4766-BF7A-7B653D537A5A}" destId="{C893206F-B841-4DA4-B926-BA7208F8E78E}" srcOrd="1" destOrd="0" presId="urn:microsoft.com/office/officeart/2005/8/layout/venn3"/>
    <dgm:cxn modelId="{4E0A611E-F980-42A5-B9FC-45FD0A8C422B}" type="presParOf" srcId="{823515C1-B940-4766-BF7A-7B653D537A5A}" destId="{E33ECADC-0A3F-4C17-82F8-A7E3D23B7456}" srcOrd="2" destOrd="0" presId="urn:microsoft.com/office/officeart/2005/8/layout/venn3"/>
    <dgm:cxn modelId="{9D7FE862-E3DF-4DAB-B7A5-57A85969684F}" type="presParOf" srcId="{823515C1-B940-4766-BF7A-7B653D537A5A}" destId="{F434992E-E8B7-414C-B5B2-1231CCBD9422}" srcOrd="3" destOrd="0" presId="urn:microsoft.com/office/officeart/2005/8/layout/venn3"/>
    <dgm:cxn modelId="{584C0F1C-6BAF-4B33-BC7F-A12A282D27F3}" type="presParOf" srcId="{823515C1-B940-4766-BF7A-7B653D537A5A}" destId="{70B8B951-CACD-4FAE-8BC9-BFC469CD7830}" srcOrd="4" destOrd="0" presId="urn:microsoft.com/office/officeart/2005/8/layout/venn3"/>
    <dgm:cxn modelId="{924391ED-A797-44DF-AC44-D5B4F9EC9DAA}" type="presParOf" srcId="{823515C1-B940-4766-BF7A-7B653D537A5A}" destId="{A724F91D-E6AC-44B2-B069-4ED11C99C605}" srcOrd="5" destOrd="0" presId="urn:microsoft.com/office/officeart/2005/8/layout/venn3"/>
    <dgm:cxn modelId="{187E7BBA-DCEC-4C2E-8192-0441ED6EFCA0}" type="presParOf" srcId="{823515C1-B940-4766-BF7A-7B653D537A5A}" destId="{E8562492-6249-4F9D-9719-766D8513462A}" srcOrd="6" destOrd="0" presId="urn:microsoft.com/office/officeart/2005/8/layout/venn3"/>
    <dgm:cxn modelId="{A6CC6EE6-3131-4235-9A53-918E53C8968A}" type="presParOf" srcId="{823515C1-B940-4766-BF7A-7B653D537A5A}" destId="{86DD7E57-AE31-45F3-A2F7-DB2B7B4E2B02}" srcOrd="7" destOrd="0" presId="urn:microsoft.com/office/officeart/2005/8/layout/venn3"/>
    <dgm:cxn modelId="{B4924375-425F-4741-AC3D-2903D93655AA}" type="presParOf" srcId="{823515C1-B940-4766-BF7A-7B653D537A5A}" destId="{B06BBA3C-4F1B-47B7-9A49-6544C4C30722}" srcOrd="8"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CD3626-77AB-4E4E-912C-220FAFF0EAD3}">
      <dsp:nvSpPr>
        <dsp:cNvPr id="0" name=""/>
        <dsp:cNvSpPr/>
      </dsp:nvSpPr>
      <dsp:spPr>
        <a:xfrm rot="16200000">
          <a:off x="41101" y="-38640"/>
          <a:ext cx="2337430" cy="2414712"/>
        </a:xfrm>
        <a:prstGeom prst="flowChartManualOperation">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en-US" sz="1800" kern="1200" dirty="0"/>
            <a:t>მსხვერპლის მიმართ დისკრიმინაციული</a:t>
          </a:r>
          <a:r>
            <a:rPr lang="ka-GE" sz="1800" kern="1200" dirty="0"/>
            <a:t>/</a:t>
          </a:r>
          <a:r>
            <a:rPr lang="en-US" sz="1800" kern="1200" dirty="0" err="1"/>
            <a:t>სექსისტური</a:t>
          </a:r>
          <a:r>
            <a:rPr lang="en-US" sz="1800" kern="1200" dirty="0"/>
            <a:t> </a:t>
          </a:r>
          <a:r>
            <a:rPr lang="en-US" sz="1800" kern="1200" dirty="0" err="1" smtClean="0"/>
            <a:t>დამოკიდებულება</a:t>
          </a:r>
          <a:endParaRPr lang="en-US" sz="2000" kern="1200" dirty="0"/>
        </a:p>
      </dsp:txBody>
      <dsp:txXfrm rot="5400000">
        <a:off x="2460" y="467487"/>
        <a:ext cx="2414712" cy="1402458"/>
      </dsp:txXfrm>
    </dsp:sp>
    <dsp:sp modelId="{1DF51159-7173-4057-9D66-96722C8A555B}">
      <dsp:nvSpPr>
        <dsp:cNvPr id="0" name=""/>
        <dsp:cNvSpPr/>
      </dsp:nvSpPr>
      <dsp:spPr>
        <a:xfrm rot="16200000">
          <a:off x="2636917" y="-38640"/>
          <a:ext cx="2337430" cy="2414712"/>
        </a:xfrm>
        <a:prstGeom prst="flowChartManualOperation">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7000" tIns="0" rIns="130029" bIns="0" numCol="1" spcCol="1270" anchor="ctr" anchorCtr="0">
          <a:noAutofit/>
        </a:bodyPr>
        <a:lstStyle/>
        <a:p>
          <a:pPr lvl="0" algn="ctr" defTabSz="889000">
            <a:lnSpc>
              <a:spcPct val="90000"/>
            </a:lnSpc>
            <a:spcBef>
              <a:spcPct val="0"/>
            </a:spcBef>
            <a:spcAft>
              <a:spcPct val="35000"/>
            </a:spcAft>
          </a:pPr>
          <a:r>
            <a:rPr lang="en-US" sz="2000" kern="1200" dirty="0" err="1"/>
            <a:t>მესაკუთრული</a:t>
          </a:r>
          <a:r>
            <a:rPr lang="en-US" sz="2000" kern="1200" dirty="0"/>
            <a:t> </a:t>
          </a:r>
          <a:r>
            <a:rPr lang="en-US" sz="2000" kern="1200" dirty="0" err="1" smtClean="0"/>
            <a:t>დამოკიდებულება</a:t>
          </a:r>
          <a:endParaRPr lang="en-US" sz="2000" kern="1200" dirty="0"/>
        </a:p>
      </dsp:txBody>
      <dsp:txXfrm rot="5400000">
        <a:off x="2598276" y="467487"/>
        <a:ext cx="2414712" cy="1402458"/>
      </dsp:txXfrm>
    </dsp:sp>
    <dsp:sp modelId="{D4B6E102-009A-42E3-8812-02D629B00A7B}">
      <dsp:nvSpPr>
        <dsp:cNvPr id="0" name=""/>
        <dsp:cNvSpPr/>
      </dsp:nvSpPr>
      <dsp:spPr>
        <a:xfrm rot="16200000">
          <a:off x="5232733" y="-38640"/>
          <a:ext cx="2337430" cy="2414712"/>
        </a:xfrm>
        <a:prstGeom prst="flowChartManualOperation">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7000" tIns="0" rIns="130029" bIns="0" numCol="1" spcCol="1270" anchor="ctr" anchorCtr="0">
          <a:noAutofit/>
        </a:bodyPr>
        <a:lstStyle/>
        <a:p>
          <a:pPr lvl="0" algn="ctr" defTabSz="889000">
            <a:lnSpc>
              <a:spcPct val="90000"/>
            </a:lnSpc>
            <a:spcBef>
              <a:spcPct val="0"/>
            </a:spcBef>
            <a:spcAft>
              <a:spcPct val="35000"/>
            </a:spcAft>
          </a:pPr>
          <a:r>
            <a:rPr lang="en-US" sz="2000" kern="1200" dirty="0" err="1"/>
            <a:t>ქცევის</a:t>
          </a:r>
          <a:r>
            <a:rPr lang="en-US" sz="2000" kern="1200" dirty="0"/>
            <a:t> </a:t>
          </a:r>
          <a:r>
            <a:rPr lang="en-US" sz="2000" kern="1200" dirty="0" err="1" smtClean="0"/>
            <a:t>კონტროლი</a:t>
          </a:r>
          <a:endParaRPr lang="en-US" sz="2000" kern="1200" dirty="0"/>
        </a:p>
      </dsp:txBody>
      <dsp:txXfrm rot="5400000">
        <a:off x="5194092" y="467487"/>
        <a:ext cx="2414712" cy="1402458"/>
      </dsp:txXfrm>
    </dsp:sp>
    <dsp:sp modelId="{5B2040BA-9AB7-47F4-AC67-6A356D409218}">
      <dsp:nvSpPr>
        <dsp:cNvPr id="0" name=""/>
        <dsp:cNvSpPr/>
      </dsp:nvSpPr>
      <dsp:spPr>
        <a:xfrm rot="16200000">
          <a:off x="7828549" y="-38640"/>
          <a:ext cx="2337430" cy="2414712"/>
        </a:xfrm>
        <a:prstGeom prst="flowChartManualOperation">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7000" tIns="0" rIns="130029" bIns="0" numCol="1" spcCol="1270" anchor="ctr" anchorCtr="0">
          <a:noAutofit/>
        </a:bodyPr>
        <a:lstStyle/>
        <a:p>
          <a:pPr lvl="0" algn="ctr" defTabSz="889000">
            <a:lnSpc>
              <a:spcPct val="90000"/>
            </a:lnSpc>
            <a:spcBef>
              <a:spcPct val="0"/>
            </a:spcBef>
            <a:spcAft>
              <a:spcPct val="35000"/>
            </a:spcAft>
          </a:pPr>
          <a:r>
            <a:rPr lang="en-US" sz="2000" kern="1200" dirty="0"/>
            <a:t>სტერეოტიპული გენდერული როლები</a:t>
          </a:r>
          <a:r>
            <a:rPr lang="ka-GE" sz="2000" kern="1200" dirty="0"/>
            <a:t> - </a:t>
          </a:r>
          <a:r>
            <a:rPr lang="en-US" sz="2000" kern="1200" dirty="0"/>
            <a:t>მორჩილების მოთხოვნა</a:t>
          </a:r>
        </a:p>
      </dsp:txBody>
      <dsp:txXfrm rot="5400000">
        <a:off x="7789908" y="467487"/>
        <a:ext cx="2414712" cy="1402458"/>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F1CF93-46F9-4E57-85C6-9CE95F0D1B60}">
      <dsp:nvSpPr>
        <dsp:cNvPr id="0" name=""/>
        <dsp:cNvSpPr/>
      </dsp:nvSpPr>
      <dsp:spPr>
        <a:xfrm>
          <a:off x="973953" y="253"/>
          <a:ext cx="563618" cy="563618"/>
        </a:xfrm>
        <a:prstGeom prst="ellipse">
          <a:avLst/>
        </a:prstGeom>
        <a:solidFill>
          <a:schemeClr val="accent5">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lvl="0" algn="ctr" defTabSz="1066800">
            <a:lnSpc>
              <a:spcPct val="90000"/>
            </a:lnSpc>
            <a:spcBef>
              <a:spcPct val="0"/>
            </a:spcBef>
            <a:spcAft>
              <a:spcPct val="35000"/>
            </a:spcAft>
          </a:pPr>
          <a:endParaRPr lang="en-US" sz="2400" kern="1200" dirty="0"/>
        </a:p>
      </dsp:txBody>
      <dsp:txXfrm>
        <a:off x="1056493" y="82793"/>
        <a:ext cx="398538" cy="398538"/>
      </dsp:txXfrm>
    </dsp:sp>
    <dsp:sp modelId="{E33ECADC-0A3F-4C17-82F8-A7E3D23B7456}">
      <dsp:nvSpPr>
        <dsp:cNvPr id="0" name=""/>
        <dsp:cNvSpPr/>
      </dsp:nvSpPr>
      <dsp:spPr>
        <a:xfrm>
          <a:off x="1431167" y="0"/>
          <a:ext cx="563618" cy="563618"/>
        </a:xfrm>
        <a:prstGeom prst="ellipse">
          <a:avLst/>
        </a:prstGeom>
        <a:solidFill>
          <a:schemeClr val="accent5">
            <a:alpha val="50000"/>
            <a:hueOff val="-2483469"/>
            <a:satOff val="9953"/>
            <a:lumOff val="215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lvl="0" algn="ctr" defTabSz="1066800">
            <a:lnSpc>
              <a:spcPct val="90000"/>
            </a:lnSpc>
            <a:spcBef>
              <a:spcPct val="0"/>
            </a:spcBef>
            <a:spcAft>
              <a:spcPct val="35000"/>
            </a:spcAft>
          </a:pPr>
          <a:endParaRPr lang="en-US" sz="2400" kern="1200" dirty="0"/>
        </a:p>
      </dsp:txBody>
      <dsp:txXfrm>
        <a:off x="1513707" y="82540"/>
        <a:ext cx="398538" cy="398538"/>
      </dsp:txXfrm>
    </dsp:sp>
    <dsp:sp modelId="{70B8B951-CACD-4FAE-8BC9-BFC469CD7830}">
      <dsp:nvSpPr>
        <dsp:cNvPr id="0" name=""/>
        <dsp:cNvSpPr/>
      </dsp:nvSpPr>
      <dsp:spPr>
        <a:xfrm>
          <a:off x="1875743" y="253"/>
          <a:ext cx="563618" cy="563618"/>
        </a:xfrm>
        <a:prstGeom prst="ellipse">
          <a:avLst/>
        </a:prstGeom>
        <a:solidFill>
          <a:schemeClr val="accent5">
            <a:alpha val="50000"/>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lvl="0" algn="ctr" defTabSz="1066800">
            <a:lnSpc>
              <a:spcPct val="90000"/>
            </a:lnSpc>
            <a:spcBef>
              <a:spcPct val="0"/>
            </a:spcBef>
            <a:spcAft>
              <a:spcPct val="35000"/>
            </a:spcAft>
          </a:pPr>
          <a:endParaRPr lang="en-US" sz="2400" kern="1200" dirty="0"/>
        </a:p>
      </dsp:txBody>
      <dsp:txXfrm>
        <a:off x="1958283" y="82793"/>
        <a:ext cx="398538" cy="398538"/>
      </dsp:txXfrm>
    </dsp:sp>
    <dsp:sp modelId="{E8562492-6249-4F9D-9719-766D8513462A}">
      <dsp:nvSpPr>
        <dsp:cNvPr id="0" name=""/>
        <dsp:cNvSpPr/>
      </dsp:nvSpPr>
      <dsp:spPr>
        <a:xfrm>
          <a:off x="2333056" y="0"/>
          <a:ext cx="563618" cy="563618"/>
        </a:xfrm>
        <a:prstGeom prst="ellipse">
          <a:avLst/>
        </a:prstGeom>
        <a:solidFill>
          <a:schemeClr val="accent5">
            <a:alpha val="50000"/>
            <a:hueOff val="-7450407"/>
            <a:satOff val="29858"/>
            <a:lumOff val="647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lvl="0" algn="ctr" defTabSz="1066800">
            <a:lnSpc>
              <a:spcPct val="90000"/>
            </a:lnSpc>
            <a:spcBef>
              <a:spcPct val="0"/>
            </a:spcBef>
            <a:spcAft>
              <a:spcPct val="35000"/>
            </a:spcAft>
          </a:pPr>
          <a:endParaRPr lang="en-US" sz="2400" kern="1200" dirty="0"/>
        </a:p>
      </dsp:txBody>
      <dsp:txXfrm>
        <a:off x="2415596" y="82540"/>
        <a:ext cx="398538" cy="398538"/>
      </dsp:txXfrm>
    </dsp:sp>
    <dsp:sp modelId="{B06BBA3C-4F1B-47B7-9A49-6544C4C30722}">
      <dsp:nvSpPr>
        <dsp:cNvPr id="0" name=""/>
        <dsp:cNvSpPr/>
      </dsp:nvSpPr>
      <dsp:spPr>
        <a:xfrm>
          <a:off x="2777532" y="253"/>
          <a:ext cx="563618" cy="563618"/>
        </a:xfrm>
        <a:prstGeom prst="ellipse">
          <a:avLst/>
        </a:prstGeom>
        <a:solidFill>
          <a:schemeClr val="accent5">
            <a:alpha val="50000"/>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lvl="0" algn="ctr" defTabSz="1066800">
            <a:lnSpc>
              <a:spcPct val="90000"/>
            </a:lnSpc>
            <a:spcBef>
              <a:spcPct val="0"/>
            </a:spcBef>
            <a:spcAft>
              <a:spcPct val="35000"/>
            </a:spcAft>
          </a:pPr>
          <a:endParaRPr lang="en-US" sz="2400" kern="1200" dirty="0"/>
        </a:p>
      </dsp:txBody>
      <dsp:txXfrm>
        <a:off x="2860072" y="82793"/>
        <a:ext cx="398538" cy="398538"/>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F1CF93-46F9-4E57-85C6-9CE95F0D1B60}">
      <dsp:nvSpPr>
        <dsp:cNvPr id="0" name=""/>
        <dsp:cNvSpPr/>
      </dsp:nvSpPr>
      <dsp:spPr>
        <a:xfrm>
          <a:off x="973953" y="253"/>
          <a:ext cx="563618" cy="563618"/>
        </a:xfrm>
        <a:prstGeom prst="ellipse">
          <a:avLst/>
        </a:prstGeom>
        <a:solidFill>
          <a:schemeClr val="accent5">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lvl="0" algn="ctr" defTabSz="1066800">
            <a:lnSpc>
              <a:spcPct val="90000"/>
            </a:lnSpc>
            <a:spcBef>
              <a:spcPct val="0"/>
            </a:spcBef>
            <a:spcAft>
              <a:spcPct val="35000"/>
            </a:spcAft>
          </a:pPr>
          <a:endParaRPr lang="en-US" sz="2400" kern="1200" dirty="0"/>
        </a:p>
      </dsp:txBody>
      <dsp:txXfrm>
        <a:off x="1056493" y="82793"/>
        <a:ext cx="398538" cy="398538"/>
      </dsp:txXfrm>
    </dsp:sp>
    <dsp:sp modelId="{E33ECADC-0A3F-4C17-82F8-A7E3D23B7456}">
      <dsp:nvSpPr>
        <dsp:cNvPr id="0" name=""/>
        <dsp:cNvSpPr/>
      </dsp:nvSpPr>
      <dsp:spPr>
        <a:xfrm>
          <a:off x="1431167" y="0"/>
          <a:ext cx="563618" cy="563618"/>
        </a:xfrm>
        <a:prstGeom prst="ellipse">
          <a:avLst/>
        </a:prstGeom>
        <a:solidFill>
          <a:schemeClr val="accent5">
            <a:alpha val="50000"/>
            <a:hueOff val="-2483469"/>
            <a:satOff val="9953"/>
            <a:lumOff val="215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lvl="0" algn="ctr" defTabSz="1066800">
            <a:lnSpc>
              <a:spcPct val="90000"/>
            </a:lnSpc>
            <a:spcBef>
              <a:spcPct val="0"/>
            </a:spcBef>
            <a:spcAft>
              <a:spcPct val="35000"/>
            </a:spcAft>
          </a:pPr>
          <a:endParaRPr lang="en-US" sz="2400" kern="1200" dirty="0"/>
        </a:p>
      </dsp:txBody>
      <dsp:txXfrm>
        <a:off x="1513707" y="82540"/>
        <a:ext cx="398538" cy="398538"/>
      </dsp:txXfrm>
    </dsp:sp>
    <dsp:sp modelId="{70B8B951-CACD-4FAE-8BC9-BFC469CD7830}">
      <dsp:nvSpPr>
        <dsp:cNvPr id="0" name=""/>
        <dsp:cNvSpPr/>
      </dsp:nvSpPr>
      <dsp:spPr>
        <a:xfrm>
          <a:off x="1875743" y="253"/>
          <a:ext cx="563618" cy="563618"/>
        </a:xfrm>
        <a:prstGeom prst="ellipse">
          <a:avLst/>
        </a:prstGeom>
        <a:solidFill>
          <a:schemeClr val="accent5">
            <a:alpha val="50000"/>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lvl="0" algn="ctr" defTabSz="1066800">
            <a:lnSpc>
              <a:spcPct val="90000"/>
            </a:lnSpc>
            <a:spcBef>
              <a:spcPct val="0"/>
            </a:spcBef>
            <a:spcAft>
              <a:spcPct val="35000"/>
            </a:spcAft>
          </a:pPr>
          <a:endParaRPr lang="en-US" sz="2400" kern="1200" dirty="0"/>
        </a:p>
      </dsp:txBody>
      <dsp:txXfrm>
        <a:off x="1958283" y="82793"/>
        <a:ext cx="398538" cy="398538"/>
      </dsp:txXfrm>
    </dsp:sp>
    <dsp:sp modelId="{E8562492-6249-4F9D-9719-766D8513462A}">
      <dsp:nvSpPr>
        <dsp:cNvPr id="0" name=""/>
        <dsp:cNvSpPr/>
      </dsp:nvSpPr>
      <dsp:spPr>
        <a:xfrm>
          <a:off x="2333056" y="0"/>
          <a:ext cx="563618" cy="563618"/>
        </a:xfrm>
        <a:prstGeom prst="ellipse">
          <a:avLst/>
        </a:prstGeom>
        <a:solidFill>
          <a:schemeClr val="accent5">
            <a:alpha val="50000"/>
            <a:hueOff val="-7450407"/>
            <a:satOff val="29858"/>
            <a:lumOff val="647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lvl="0" algn="ctr" defTabSz="1066800">
            <a:lnSpc>
              <a:spcPct val="90000"/>
            </a:lnSpc>
            <a:spcBef>
              <a:spcPct val="0"/>
            </a:spcBef>
            <a:spcAft>
              <a:spcPct val="35000"/>
            </a:spcAft>
          </a:pPr>
          <a:endParaRPr lang="en-US" sz="2400" kern="1200" dirty="0"/>
        </a:p>
      </dsp:txBody>
      <dsp:txXfrm>
        <a:off x="2415596" y="82540"/>
        <a:ext cx="398538" cy="398538"/>
      </dsp:txXfrm>
    </dsp:sp>
    <dsp:sp modelId="{B06BBA3C-4F1B-47B7-9A49-6544C4C30722}">
      <dsp:nvSpPr>
        <dsp:cNvPr id="0" name=""/>
        <dsp:cNvSpPr/>
      </dsp:nvSpPr>
      <dsp:spPr>
        <a:xfrm>
          <a:off x="2777532" y="253"/>
          <a:ext cx="563618" cy="563618"/>
        </a:xfrm>
        <a:prstGeom prst="ellipse">
          <a:avLst/>
        </a:prstGeom>
        <a:solidFill>
          <a:schemeClr val="accent5">
            <a:alpha val="50000"/>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lvl="0" algn="ctr" defTabSz="1066800">
            <a:lnSpc>
              <a:spcPct val="90000"/>
            </a:lnSpc>
            <a:spcBef>
              <a:spcPct val="0"/>
            </a:spcBef>
            <a:spcAft>
              <a:spcPct val="35000"/>
            </a:spcAft>
          </a:pPr>
          <a:endParaRPr lang="en-US" sz="2400" kern="1200" dirty="0"/>
        </a:p>
      </dsp:txBody>
      <dsp:txXfrm>
        <a:off x="2860072" y="82793"/>
        <a:ext cx="398538" cy="39853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087B02-E5A6-492A-BA99-787CABF23D1B}">
      <dsp:nvSpPr>
        <dsp:cNvPr id="0" name=""/>
        <dsp:cNvSpPr/>
      </dsp:nvSpPr>
      <dsp:spPr>
        <a:xfrm rot="5400000">
          <a:off x="3475234" y="54917"/>
          <a:ext cx="844889" cy="735053"/>
        </a:xfrm>
        <a:prstGeom prst="hexagon">
          <a:avLst>
            <a:gd name="adj" fmla="val 25000"/>
            <a:gd name="vf" fmla="val 11547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a:t>109</a:t>
          </a:r>
        </a:p>
      </dsp:txBody>
      <dsp:txXfrm rot="-5400000">
        <a:off x="3644698" y="131661"/>
        <a:ext cx="505961" cy="581565"/>
      </dsp:txXfrm>
    </dsp:sp>
    <dsp:sp modelId="{AB6C5EDD-E70B-44C2-82EA-9D72217B57D1}">
      <dsp:nvSpPr>
        <dsp:cNvPr id="0" name=""/>
        <dsp:cNvSpPr/>
      </dsp:nvSpPr>
      <dsp:spPr>
        <a:xfrm>
          <a:off x="3595928" y="170637"/>
          <a:ext cx="942896" cy="506933"/>
        </a:xfrm>
        <a:prstGeom prst="rect">
          <a:avLst/>
        </a:prstGeom>
        <a:noFill/>
        <a:ln>
          <a:noFill/>
        </a:ln>
        <a:effectLst/>
      </dsp:spPr>
      <dsp:style>
        <a:lnRef idx="0">
          <a:scrgbClr r="0" g="0" b="0"/>
        </a:lnRef>
        <a:fillRef idx="0">
          <a:scrgbClr r="0" g="0" b="0"/>
        </a:fillRef>
        <a:effectRef idx="0">
          <a:scrgbClr r="0" g="0" b="0"/>
        </a:effectRef>
        <a:fontRef idx="minor"/>
      </dsp:style>
    </dsp:sp>
    <dsp:sp modelId="{FCD0953B-2CDE-4831-8C2C-B72A1A73507D}">
      <dsp:nvSpPr>
        <dsp:cNvPr id="0" name=""/>
        <dsp:cNvSpPr/>
      </dsp:nvSpPr>
      <dsp:spPr>
        <a:xfrm rot="5400000">
          <a:off x="2706992" y="54917"/>
          <a:ext cx="844889" cy="735053"/>
        </a:xfrm>
        <a:prstGeom prst="hexagon">
          <a:avLst>
            <a:gd name="adj" fmla="val 25000"/>
            <a:gd name="vf" fmla="val 11547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r>
            <a:rPr lang="ka-GE" sz="1800" kern="1200" dirty="0"/>
            <a:t>108</a:t>
          </a:r>
          <a:endParaRPr lang="en-US" sz="1800" kern="1200" dirty="0"/>
        </a:p>
      </dsp:txBody>
      <dsp:txXfrm rot="-5400000">
        <a:off x="2876456" y="131661"/>
        <a:ext cx="505961" cy="581565"/>
      </dsp:txXfrm>
    </dsp:sp>
    <dsp:sp modelId="{95734A02-9558-4773-BB47-CD219A9A33B7}">
      <dsp:nvSpPr>
        <dsp:cNvPr id="0" name=""/>
        <dsp:cNvSpPr/>
      </dsp:nvSpPr>
      <dsp:spPr>
        <a:xfrm rot="5400000">
          <a:off x="3076784" y="770991"/>
          <a:ext cx="844889" cy="735053"/>
        </a:xfrm>
        <a:prstGeom prst="hexagon">
          <a:avLst>
            <a:gd name="adj" fmla="val 25000"/>
            <a:gd name="vf" fmla="val 11547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ka-GE" sz="1800" kern="1200" dirty="0"/>
            <a:t>111</a:t>
          </a:r>
          <a:endParaRPr lang="en-US" sz="1800" kern="1200" dirty="0"/>
        </a:p>
      </dsp:txBody>
      <dsp:txXfrm rot="-5400000">
        <a:off x="3246248" y="847735"/>
        <a:ext cx="505961" cy="581565"/>
      </dsp:txXfrm>
    </dsp:sp>
    <dsp:sp modelId="{C414AA27-5F36-4E7B-A306-0C292D40C039}">
      <dsp:nvSpPr>
        <dsp:cNvPr id="0" name=""/>
        <dsp:cNvSpPr/>
      </dsp:nvSpPr>
      <dsp:spPr>
        <a:xfrm>
          <a:off x="1497222" y="887780"/>
          <a:ext cx="912480" cy="506933"/>
        </a:xfrm>
        <a:prstGeom prst="rect">
          <a:avLst/>
        </a:prstGeom>
        <a:noFill/>
        <a:ln>
          <a:noFill/>
        </a:ln>
        <a:effectLst/>
      </dsp:spPr>
      <dsp:style>
        <a:lnRef idx="0">
          <a:scrgbClr r="0" g="0" b="0"/>
        </a:lnRef>
        <a:fillRef idx="0">
          <a:scrgbClr r="0" g="0" b="0"/>
        </a:fillRef>
        <a:effectRef idx="0">
          <a:scrgbClr r="0" g="0" b="0"/>
        </a:effectRef>
        <a:fontRef idx="minor"/>
      </dsp:style>
    </dsp:sp>
    <dsp:sp modelId="{3D54DF01-94F4-44B1-A763-7A488074BA67}">
      <dsp:nvSpPr>
        <dsp:cNvPr id="0" name=""/>
        <dsp:cNvSpPr/>
      </dsp:nvSpPr>
      <dsp:spPr>
        <a:xfrm rot="5400000">
          <a:off x="3870642" y="770991"/>
          <a:ext cx="844889" cy="735053"/>
        </a:xfrm>
        <a:prstGeom prst="hexagon">
          <a:avLst>
            <a:gd name="adj" fmla="val 25000"/>
            <a:gd name="vf" fmla="val 11547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r>
            <a:rPr lang="ka-GE" sz="1700" kern="1200" dirty="0"/>
            <a:t>117.2</a:t>
          </a:r>
          <a:endParaRPr lang="en-US" sz="1700" kern="1200" dirty="0"/>
        </a:p>
      </dsp:txBody>
      <dsp:txXfrm rot="-5400000">
        <a:off x="4040106" y="847735"/>
        <a:ext cx="505961" cy="581565"/>
      </dsp:txXfrm>
    </dsp:sp>
    <dsp:sp modelId="{FACE5031-9EC4-40A5-B40C-AE6B918B6ADF}">
      <dsp:nvSpPr>
        <dsp:cNvPr id="0" name=""/>
        <dsp:cNvSpPr/>
      </dsp:nvSpPr>
      <dsp:spPr>
        <a:xfrm rot="5400000">
          <a:off x="3475234" y="1488133"/>
          <a:ext cx="844889" cy="735053"/>
        </a:xfrm>
        <a:prstGeom prst="hexagon">
          <a:avLst>
            <a:gd name="adj" fmla="val 25000"/>
            <a:gd name="vf" fmla="val 11547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ka-GE" sz="1600" kern="1200" dirty="0"/>
            <a:t>137.4.ბ</a:t>
          </a:r>
          <a:endParaRPr lang="en-US" sz="1600" kern="1200" dirty="0"/>
        </a:p>
      </dsp:txBody>
      <dsp:txXfrm rot="-5400000">
        <a:off x="3644698" y="1564877"/>
        <a:ext cx="505961" cy="581565"/>
      </dsp:txXfrm>
    </dsp:sp>
    <dsp:sp modelId="{D1F8570A-4B2D-4055-B3CB-7C424E0C9F43}">
      <dsp:nvSpPr>
        <dsp:cNvPr id="0" name=""/>
        <dsp:cNvSpPr/>
      </dsp:nvSpPr>
      <dsp:spPr>
        <a:xfrm>
          <a:off x="3595928" y="1604922"/>
          <a:ext cx="942896" cy="506933"/>
        </a:xfrm>
        <a:prstGeom prst="rect">
          <a:avLst/>
        </a:prstGeom>
        <a:noFill/>
        <a:ln>
          <a:noFill/>
        </a:ln>
        <a:effectLst/>
      </dsp:spPr>
      <dsp:style>
        <a:lnRef idx="0">
          <a:scrgbClr r="0" g="0" b="0"/>
        </a:lnRef>
        <a:fillRef idx="0">
          <a:scrgbClr r="0" g="0" b="0"/>
        </a:fillRef>
        <a:effectRef idx="0">
          <a:scrgbClr r="0" g="0" b="0"/>
        </a:effectRef>
        <a:fontRef idx="minor"/>
      </dsp:style>
    </dsp:sp>
    <dsp:sp modelId="{EF832414-B764-4CAF-BA96-FC55DBACC803}">
      <dsp:nvSpPr>
        <dsp:cNvPr id="0" name=""/>
        <dsp:cNvSpPr/>
      </dsp:nvSpPr>
      <dsp:spPr>
        <a:xfrm rot="12613297">
          <a:off x="3494228" y="4374352"/>
          <a:ext cx="844889" cy="735053"/>
        </a:xfrm>
        <a:prstGeom prst="hexagon">
          <a:avLst>
            <a:gd name="adj" fmla="val 25000"/>
            <a:gd name="vf" fmla="val 11547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dirty="0"/>
        </a:p>
      </dsp:txBody>
      <dsp:txXfrm rot="-5400000">
        <a:off x="3663692" y="4451096"/>
        <a:ext cx="505961" cy="581565"/>
      </dsp:txXfrm>
    </dsp:sp>
    <dsp:sp modelId="{FBBFC71F-B283-4033-9D65-24D52E571436}">
      <dsp:nvSpPr>
        <dsp:cNvPr id="0" name=""/>
        <dsp:cNvSpPr/>
      </dsp:nvSpPr>
      <dsp:spPr>
        <a:xfrm rot="5400000">
          <a:off x="3076784" y="2174844"/>
          <a:ext cx="844889" cy="795916"/>
        </a:xfrm>
        <a:prstGeom prst="hexagon">
          <a:avLst>
            <a:gd name="adj" fmla="val 25000"/>
            <a:gd name="vf" fmla="val 11547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ka-GE" sz="1800" b="0" kern="1200" dirty="0"/>
            <a:t>138.3.ბ</a:t>
          </a:r>
          <a:endParaRPr lang="en-US" sz="1800" b="0" kern="1200" dirty="0"/>
        </a:p>
      </dsp:txBody>
      <dsp:txXfrm rot="-5400000">
        <a:off x="3230078" y="2287092"/>
        <a:ext cx="538300" cy="571421"/>
      </dsp:txXfrm>
    </dsp:sp>
    <dsp:sp modelId="{084DE02C-6306-44DD-BE18-5595CDB19EFA}">
      <dsp:nvSpPr>
        <dsp:cNvPr id="0" name=""/>
        <dsp:cNvSpPr/>
      </dsp:nvSpPr>
      <dsp:spPr>
        <a:xfrm>
          <a:off x="1497222" y="2322064"/>
          <a:ext cx="912480" cy="506933"/>
        </a:xfrm>
        <a:prstGeom prst="rect">
          <a:avLst/>
        </a:prstGeom>
        <a:noFill/>
        <a:ln>
          <a:noFill/>
        </a:ln>
        <a:effectLst/>
      </dsp:spPr>
      <dsp:style>
        <a:lnRef idx="0">
          <a:scrgbClr r="0" g="0" b="0"/>
        </a:lnRef>
        <a:fillRef idx="0">
          <a:scrgbClr r="0" g="0" b="0"/>
        </a:fillRef>
        <a:effectRef idx="0">
          <a:scrgbClr r="0" g="0" b="0"/>
        </a:effectRef>
        <a:fontRef idx="minor"/>
      </dsp:style>
    </dsp:sp>
    <dsp:sp modelId="{B3F99D1A-E4D2-4401-B899-CC8C5A2A2BF0}">
      <dsp:nvSpPr>
        <dsp:cNvPr id="0" name=""/>
        <dsp:cNvSpPr/>
      </dsp:nvSpPr>
      <dsp:spPr>
        <a:xfrm rot="5400000">
          <a:off x="3870642" y="2205275"/>
          <a:ext cx="844889" cy="735053"/>
        </a:xfrm>
        <a:prstGeom prst="hexagon">
          <a:avLst>
            <a:gd name="adj" fmla="val 25000"/>
            <a:gd name="vf" fmla="val 11547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r>
            <a:rPr lang="ka-GE" sz="1700" kern="1200" dirty="0"/>
            <a:t>133.3</a:t>
          </a:r>
          <a:endParaRPr lang="en-US" sz="1700" kern="1200" dirty="0"/>
        </a:p>
      </dsp:txBody>
      <dsp:txXfrm rot="-5400000">
        <a:off x="4040106" y="2282019"/>
        <a:ext cx="505961" cy="581565"/>
      </dsp:txXfrm>
    </dsp:sp>
    <dsp:sp modelId="{10137094-3410-4C44-B389-9015D4594AFC}">
      <dsp:nvSpPr>
        <dsp:cNvPr id="0" name=""/>
        <dsp:cNvSpPr/>
      </dsp:nvSpPr>
      <dsp:spPr>
        <a:xfrm rot="5400000">
          <a:off x="3475234" y="2922417"/>
          <a:ext cx="844889" cy="735053"/>
        </a:xfrm>
        <a:prstGeom prst="hexagon">
          <a:avLst>
            <a:gd name="adj" fmla="val 25000"/>
            <a:gd name="vf" fmla="val 11547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ka-GE" sz="1800" b="0" kern="1200" dirty="0"/>
            <a:t>13</a:t>
          </a:r>
          <a:r>
            <a:rPr lang="en-US" sz="1800" b="0" kern="1200" dirty="0"/>
            <a:t>32</a:t>
          </a:r>
          <a:r>
            <a:rPr lang="ka-GE" sz="1800" b="0" kern="1200" dirty="0"/>
            <a:t>.3 </a:t>
          </a:r>
          <a:endParaRPr lang="en-US" sz="1800" b="0" kern="1200" dirty="0"/>
        </a:p>
      </dsp:txBody>
      <dsp:txXfrm rot="-5400000">
        <a:off x="3644698" y="2999161"/>
        <a:ext cx="505961" cy="581565"/>
      </dsp:txXfrm>
    </dsp:sp>
    <dsp:sp modelId="{95909FCA-D871-4D10-8B24-1BF05F428355}">
      <dsp:nvSpPr>
        <dsp:cNvPr id="0" name=""/>
        <dsp:cNvSpPr/>
      </dsp:nvSpPr>
      <dsp:spPr>
        <a:xfrm>
          <a:off x="3595928" y="3039206"/>
          <a:ext cx="942896" cy="506933"/>
        </a:xfrm>
        <a:prstGeom prst="rect">
          <a:avLst/>
        </a:prstGeom>
        <a:noFill/>
        <a:ln>
          <a:noFill/>
        </a:ln>
        <a:effectLst/>
      </dsp:spPr>
      <dsp:style>
        <a:lnRef idx="0">
          <a:scrgbClr r="0" g="0" b="0"/>
        </a:lnRef>
        <a:fillRef idx="0">
          <a:scrgbClr r="0" g="0" b="0"/>
        </a:fillRef>
        <a:effectRef idx="0">
          <a:scrgbClr r="0" g="0" b="0"/>
        </a:effectRef>
        <a:fontRef idx="minor"/>
      </dsp:style>
    </dsp:sp>
    <dsp:sp modelId="{5309A89D-E00E-41B6-ACB0-55C24FC35CB6}">
      <dsp:nvSpPr>
        <dsp:cNvPr id="0" name=""/>
        <dsp:cNvSpPr/>
      </dsp:nvSpPr>
      <dsp:spPr>
        <a:xfrm rot="5400000">
          <a:off x="2681376" y="2922417"/>
          <a:ext cx="844889" cy="735053"/>
        </a:xfrm>
        <a:prstGeom prst="hexagon">
          <a:avLst>
            <a:gd name="adj" fmla="val 25000"/>
            <a:gd name="vf" fmla="val 11547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r>
            <a:rPr lang="ka-GE" sz="1800" b="0" kern="1200" dirty="0"/>
            <a:t>133</a:t>
          </a:r>
          <a:r>
            <a:rPr lang="ka-GE" sz="1800" b="0" kern="1200" baseline="30000" dirty="0"/>
            <a:t>1</a:t>
          </a:r>
          <a:r>
            <a:rPr lang="ka-GE" sz="1800" b="0" kern="1200" dirty="0"/>
            <a:t>.3</a:t>
          </a:r>
          <a:endParaRPr lang="en-US" sz="1800" b="0" kern="1200" dirty="0"/>
        </a:p>
      </dsp:txBody>
      <dsp:txXfrm rot="-5400000">
        <a:off x="2850840" y="2999161"/>
        <a:ext cx="505961" cy="581565"/>
      </dsp:txXfrm>
    </dsp:sp>
    <dsp:sp modelId="{456AB3B3-CAA3-4551-A3AC-DB46C70B0409}">
      <dsp:nvSpPr>
        <dsp:cNvPr id="0" name=""/>
        <dsp:cNvSpPr/>
      </dsp:nvSpPr>
      <dsp:spPr>
        <a:xfrm rot="5400000">
          <a:off x="3089581" y="3591063"/>
          <a:ext cx="844889" cy="735053"/>
        </a:xfrm>
        <a:prstGeom prst="hexagon">
          <a:avLst>
            <a:gd name="adj" fmla="val 25000"/>
            <a:gd name="vf" fmla="val 11547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endParaRPr lang="en-US" sz="1000" kern="1200" dirty="0"/>
        </a:p>
        <a:p>
          <a:pPr lvl="0" algn="ctr" defTabSz="444500">
            <a:lnSpc>
              <a:spcPct val="90000"/>
            </a:lnSpc>
            <a:spcBef>
              <a:spcPct val="0"/>
            </a:spcBef>
            <a:spcAft>
              <a:spcPct val="35000"/>
            </a:spcAft>
          </a:pPr>
          <a:r>
            <a:rPr lang="ka-GE" sz="1800" b="0" kern="1200" dirty="0"/>
            <a:t>143</a:t>
          </a:r>
          <a:r>
            <a:rPr lang="ka-GE" sz="1800" b="0" kern="1200" baseline="30000" dirty="0"/>
            <a:t>1</a:t>
          </a:r>
          <a:r>
            <a:rPr lang="ka-GE" sz="1800" b="0" kern="1200" dirty="0"/>
            <a:t>.4.ბ</a:t>
          </a:r>
          <a:endParaRPr lang="en-US" sz="1800" b="0" kern="1200" dirty="0"/>
        </a:p>
      </dsp:txBody>
      <dsp:txXfrm rot="-5400000">
        <a:off x="3259045" y="3667807"/>
        <a:ext cx="505961" cy="581565"/>
      </dsp:txXfrm>
    </dsp:sp>
    <dsp:sp modelId="{8C2259A2-87E8-4200-82E1-147AB8C99B22}">
      <dsp:nvSpPr>
        <dsp:cNvPr id="0" name=""/>
        <dsp:cNvSpPr/>
      </dsp:nvSpPr>
      <dsp:spPr>
        <a:xfrm>
          <a:off x="1497222" y="3756349"/>
          <a:ext cx="912480" cy="506933"/>
        </a:xfrm>
        <a:prstGeom prst="rect">
          <a:avLst/>
        </a:prstGeom>
        <a:noFill/>
        <a:ln>
          <a:noFill/>
        </a:ln>
        <a:effectLst/>
      </dsp:spPr>
      <dsp:style>
        <a:lnRef idx="0">
          <a:scrgbClr r="0" g="0" b="0"/>
        </a:lnRef>
        <a:fillRef idx="0">
          <a:scrgbClr r="0" g="0" b="0"/>
        </a:fillRef>
        <a:effectRef idx="0">
          <a:scrgbClr r="0" g="0" b="0"/>
        </a:effectRef>
        <a:fontRef idx="minor"/>
      </dsp:style>
    </dsp:sp>
    <dsp:sp modelId="{E19D1E49-9EC2-40F4-BD30-A5DB86582CCF}">
      <dsp:nvSpPr>
        <dsp:cNvPr id="0" name=""/>
        <dsp:cNvSpPr/>
      </dsp:nvSpPr>
      <dsp:spPr>
        <a:xfrm rot="5400000">
          <a:off x="3867651" y="3593792"/>
          <a:ext cx="844889" cy="735053"/>
        </a:xfrm>
        <a:prstGeom prst="hexagon">
          <a:avLst>
            <a:gd name="adj" fmla="val 25000"/>
            <a:gd name="vf" fmla="val 11547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r>
            <a:rPr lang="ka-GE" sz="1800" b="0" kern="1200" dirty="0"/>
            <a:t>144</a:t>
          </a:r>
          <a:r>
            <a:rPr lang="ka-GE" sz="1800" b="0" kern="1200" baseline="30000" dirty="0"/>
            <a:t>1</a:t>
          </a:r>
          <a:r>
            <a:rPr lang="ka-GE" sz="1800" b="0" kern="1200" dirty="0"/>
            <a:t>.3</a:t>
          </a:r>
          <a:endParaRPr lang="en-US" sz="1800" b="0" kern="1200" dirty="0"/>
        </a:p>
      </dsp:txBody>
      <dsp:txXfrm rot="-5400000">
        <a:off x="4037115" y="3670536"/>
        <a:ext cx="505961" cy="581565"/>
      </dsp:txXfrm>
    </dsp:sp>
    <dsp:sp modelId="{B64B7788-EDB3-4C2F-AB89-90772831FD05}">
      <dsp:nvSpPr>
        <dsp:cNvPr id="0" name=""/>
        <dsp:cNvSpPr/>
      </dsp:nvSpPr>
      <dsp:spPr>
        <a:xfrm rot="5400000">
          <a:off x="2272252" y="2260658"/>
          <a:ext cx="844889" cy="735053"/>
        </a:xfrm>
        <a:prstGeom prst="hexagon">
          <a:avLst>
            <a:gd name="adj" fmla="val 25000"/>
            <a:gd name="vf" fmla="val 11547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ka-GE" sz="1800" kern="1200" dirty="0"/>
            <a:t>1</a:t>
          </a:r>
          <a:r>
            <a:rPr lang="en-US" sz="1800" kern="1200" dirty="0"/>
            <a:t>15</a:t>
          </a:r>
        </a:p>
      </dsp:txBody>
      <dsp:txXfrm rot="-5400000">
        <a:off x="2441716" y="2337402"/>
        <a:ext cx="505961" cy="581565"/>
      </dsp:txXfrm>
    </dsp:sp>
    <dsp:sp modelId="{405DD00B-9C6C-41AE-8DC1-4E4C6192DEE1}">
      <dsp:nvSpPr>
        <dsp:cNvPr id="0" name=""/>
        <dsp:cNvSpPr/>
      </dsp:nvSpPr>
      <dsp:spPr>
        <a:xfrm>
          <a:off x="3595928" y="4473491"/>
          <a:ext cx="942896" cy="506933"/>
        </a:xfrm>
        <a:prstGeom prst="rect">
          <a:avLst/>
        </a:prstGeom>
        <a:noFill/>
        <a:ln>
          <a:noFill/>
        </a:ln>
        <a:effectLst/>
      </dsp:spPr>
      <dsp:style>
        <a:lnRef idx="0">
          <a:scrgbClr r="0" g="0" b="0"/>
        </a:lnRef>
        <a:fillRef idx="0">
          <a:scrgbClr r="0" g="0" b="0"/>
        </a:fillRef>
        <a:effectRef idx="0">
          <a:scrgbClr r="0" g="0" b="0"/>
        </a:effectRef>
        <a:fontRef idx="minor"/>
      </dsp:style>
    </dsp:sp>
    <dsp:sp modelId="{DED1AB8D-367D-4DF0-B6C0-E3356C440ACD}">
      <dsp:nvSpPr>
        <dsp:cNvPr id="0" name=""/>
        <dsp:cNvSpPr/>
      </dsp:nvSpPr>
      <dsp:spPr>
        <a:xfrm rot="5400000">
          <a:off x="2695004" y="1520602"/>
          <a:ext cx="844889" cy="735053"/>
        </a:xfrm>
        <a:prstGeom prst="hexagon">
          <a:avLst>
            <a:gd name="adj" fmla="val 25000"/>
            <a:gd name="vf" fmla="val 11547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r>
            <a:rPr lang="en-US" sz="1700" kern="1200" dirty="0"/>
            <a:t>118.2</a:t>
          </a:r>
        </a:p>
      </dsp:txBody>
      <dsp:txXfrm rot="-5400000">
        <a:off x="2864468" y="1597346"/>
        <a:ext cx="505961" cy="58156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F1CF93-46F9-4E57-85C6-9CE95F0D1B60}">
      <dsp:nvSpPr>
        <dsp:cNvPr id="0" name=""/>
        <dsp:cNvSpPr/>
      </dsp:nvSpPr>
      <dsp:spPr>
        <a:xfrm>
          <a:off x="973953" y="253"/>
          <a:ext cx="563618" cy="563618"/>
        </a:xfrm>
        <a:prstGeom prst="ellipse">
          <a:avLst/>
        </a:prstGeom>
        <a:solidFill>
          <a:schemeClr val="accent5">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lvl="0" algn="ctr" defTabSz="1066800">
            <a:lnSpc>
              <a:spcPct val="90000"/>
            </a:lnSpc>
            <a:spcBef>
              <a:spcPct val="0"/>
            </a:spcBef>
            <a:spcAft>
              <a:spcPct val="35000"/>
            </a:spcAft>
          </a:pPr>
          <a:endParaRPr lang="en-US" sz="2400" kern="1200" dirty="0"/>
        </a:p>
      </dsp:txBody>
      <dsp:txXfrm>
        <a:off x="1056493" y="82793"/>
        <a:ext cx="398538" cy="398538"/>
      </dsp:txXfrm>
    </dsp:sp>
    <dsp:sp modelId="{E33ECADC-0A3F-4C17-82F8-A7E3D23B7456}">
      <dsp:nvSpPr>
        <dsp:cNvPr id="0" name=""/>
        <dsp:cNvSpPr/>
      </dsp:nvSpPr>
      <dsp:spPr>
        <a:xfrm>
          <a:off x="1431167" y="0"/>
          <a:ext cx="563618" cy="563618"/>
        </a:xfrm>
        <a:prstGeom prst="ellipse">
          <a:avLst/>
        </a:prstGeom>
        <a:solidFill>
          <a:schemeClr val="accent5">
            <a:alpha val="50000"/>
            <a:hueOff val="-2483469"/>
            <a:satOff val="9953"/>
            <a:lumOff val="215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lvl="0" algn="ctr" defTabSz="1066800">
            <a:lnSpc>
              <a:spcPct val="90000"/>
            </a:lnSpc>
            <a:spcBef>
              <a:spcPct val="0"/>
            </a:spcBef>
            <a:spcAft>
              <a:spcPct val="35000"/>
            </a:spcAft>
          </a:pPr>
          <a:endParaRPr lang="en-US" sz="2400" kern="1200" dirty="0"/>
        </a:p>
      </dsp:txBody>
      <dsp:txXfrm>
        <a:off x="1513707" y="82540"/>
        <a:ext cx="398538" cy="398538"/>
      </dsp:txXfrm>
    </dsp:sp>
    <dsp:sp modelId="{70B8B951-CACD-4FAE-8BC9-BFC469CD7830}">
      <dsp:nvSpPr>
        <dsp:cNvPr id="0" name=""/>
        <dsp:cNvSpPr/>
      </dsp:nvSpPr>
      <dsp:spPr>
        <a:xfrm>
          <a:off x="1875743" y="253"/>
          <a:ext cx="563618" cy="563618"/>
        </a:xfrm>
        <a:prstGeom prst="ellipse">
          <a:avLst/>
        </a:prstGeom>
        <a:solidFill>
          <a:schemeClr val="accent5">
            <a:alpha val="50000"/>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lvl="0" algn="ctr" defTabSz="1066800">
            <a:lnSpc>
              <a:spcPct val="90000"/>
            </a:lnSpc>
            <a:spcBef>
              <a:spcPct val="0"/>
            </a:spcBef>
            <a:spcAft>
              <a:spcPct val="35000"/>
            </a:spcAft>
          </a:pPr>
          <a:endParaRPr lang="en-US" sz="2400" kern="1200" dirty="0"/>
        </a:p>
      </dsp:txBody>
      <dsp:txXfrm>
        <a:off x="1958283" y="82793"/>
        <a:ext cx="398538" cy="398538"/>
      </dsp:txXfrm>
    </dsp:sp>
    <dsp:sp modelId="{E8562492-6249-4F9D-9719-766D8513462A}">
      <dsp:nvSpPr>
        <dsp:cNvPr id="0" name=""/>
        <dsp:cNvSpPr/>
      </dsp:nvSpPr>
      <dsp:spPr>
        <a:xfrm>
          <a:off x="2333056" y="0"/>
          <a:ext cx="563618" cy="563618"/>
        </a:xfrm>
        <a:prstGeom prst="ellipse">
          <a:avLst/>
        </a:prstGeom>
        <a:solidFill>
          <a:schemeClr val="accent5">
            <a:alpha val="50000"/>
            <a:hueOff val="-7450407"/>
            <a:satOff val="29858"/>
            <a:lumOff val="647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lvl="0" algn="ctr" defTabSz="1066800">
            <a:lnSpc>
              <a:spcPct val="90000"/>
            </a:lnSpc>
            <a:spcBef>
              <a:spcPct val="0"/>
            </a:spcBef>
            <a:spcAft>
              <a:spcPct val="35000"/>
            </a:spcAft>
          </a:pPr>
          <a:endParaRPr lang="en-US" sz="2400" kern="1200" dirty="0"/>
        </a:p>
      </dsp:txBody>
      <dsp:txXfrm>
        <a:off x="2415596" y="82540"/>
        <a:ext cx="398538" cy="398538"/>
      </dsp:txXfrm>
    </dsp:sp>
    <dsp:sp modelId="{B06BBA3C-4F1B-47B7-9A49-6544C4C30722}">
      <dsp:nvSpPr>
        <dsp:cNvPr id="0" name=""/>
        <dsp:cNvSpPr/>
      </dsp:nvSpPr>
      <dsp:spPr>
        <a:xfrm>
          <a:off x="2777532" y="253"/>
          <a:ext cx="563618" cy="563618"/>
        </a:xfrm>
        <a:prstGeom prst="ellipse">
          <a:avLst/>
        </a:prstGeom>
        <a:solidFill>
          <a:schemeClr val="accent5">
            <a:alpha val="50000"/>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lvl="0" algn="ctr" defTabSz="1066800">
            <a:lnSpc>
              <a:spcPct val="90000"/>
            </a:lnSpc>
            <a:spcBef>
              <a:spcPct val="0"/>
            </a:spcBef>
            <a:spcAft>
              <a:spcPct val="35000"/>
            </a:spcAft>
          </a:pPr>
          <a:endParaRPr lang="en-US" sz="2400" kern="1200" dirty="0"/>
        </a:p>
      </dsp:txBody>
      <dsp:txXfrm>
        <a:off x="2860072" y="82793"/>
        <a:ext cx="398538" cy="39853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F1CF93-46F9-4E57-85C6-9CE95F0D1B60}">
      <dsp:nvSpPr>
        <dsp:cNvPr id="0" name=""/>
        <dsp:cNvSpPr/>
      </dsp:nvSpPr>
      <dsp:spPr>
        <a:xfrm>
          <a:off x="973953" y="253"/>
          <a:ext cx="563618" cy="563618"/>
        </a:xfrm>
        <a:prstGeom prst="ellipse">
          <a:avLst/>
        </a:prstGeom>
        <a:solidFill>
          <a:schemeClr val="accent5">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lvl="0" algn="ctr" defTabSz="1066800">
            <a:lnSpc>
              <a:spcPct val="90000"/>
            </a:lnSpc>
            <a:spcBef>
              <a:spcPct val="0"/>
            </a:spcBef>
            <a:spcAft>
              <a:spcPct val="35000"/>
            </a:spcAft>
          </a:pPr>
          <a:endParaRPr lang="en-US" sz="2400" kern="1200" dirty="0"/>
        </a:p>
      </dsp:txBody>
      <dsp:txXfrm>
        <a:off x="1056493" y="82793"/>
        <a:ext cx="398538" cy="398538"/>
      </dsp:txXfrm>
    </dsp:sp>
    <dsp:sp modelId="{E33ECADC-0A3F-4C17-82F8-A7E3D23B7456}">
      <dsp:nvSpPr>
        <dsp:cNvPr id="0" name=""/>
        <dsp:cNvSpPr/>
      </dsp:nvSpPr>
      <dsp:spPr>
        <a:xfrm>
          <a:off x="1431167" y="0"/>
          <a:ext cx="563618" cy="563618"/>
        </a:xfrm>
        <a:prstGeom prst="ellipse">
          <a:avLst/>
        </a:prstGeom>
        <a:solidFill>
          <a:schemeClr val="accent5">
            <a:alpha val="50000"/>
            <a:hueOff val="-2483469"/>
            <a:satOff val="9953"/>
            <a:lumOff val="215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lvl="0" algn="ctr" defTabSz="1066800">
            <a:lnSpc>
              <a:spcPct val="90000"/>
            </a:lnSpc>
            <a:spcBef>
              <a:spcPct val="0"/>
            </a:spcBef>
            <a:spcAft>
              <a:spcPct val="35000"/>
            </a:spcAft>
          </a:pPr>
          <a:endParaRPr lang="en-US" sz="2400" kern="1200" dirty="0"/>
        </a:p>
      </dsp:txBody>
      <dsp:txXfrm>
        <a:off x="1513707" y="82540"/>
        <a:ext cx="398538" cy="398538"/>
      </dsp:txXfrm>
    </dsp:sp>
    <dsp:sp modelId="{70B8B951-CACD-4FAE-8BC9-BFC469CD7830}">
      <dsp:nvSpPr>
        <dsp:cNvPr id="0" name=""/>
        <dsp:cNvSpPr/>
      </dsp:nvSpPr>
      <dsp:spPr>
        <a:xfrm>
          <a:off x="1875743" y="253"/>
          <a:ext cx="563618" cy="563618"/>
        </a:xfrm>
        <a:prstGeom prst="ellipse">
          <a:avLst/>
        </a:prstGeom>
        <a:solidFill>
          <a:schemeClr val="accent5">
            <a:alpha val="50000"/>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lvl="0" algn="ctr" defTabSz="1066800">
            <a:lnSpc>
              <a:spcPct val="90000"/>
            </a:lnSpc>
            <a:spcBef>
              <a:spcPct val="0"/>
            </a:spcBef>
            <a:spcAft>
              <a:spcPct val="35000"/>
            </a:spcAft>
          </a:pPr>
          <a:endParaRPr lang="en-US" sz="2400" kern="1200" dirty="0"/>
        </a:p>
      </dsp:txBody>
      <dsp:txXfrm>
        <a:off x="1958283" y="82793"/>
        <a:ext cx="398538" cy="398538"/>
      </dsp:txXfrm>
    </dsp:sp>
    <dsp:sp modelId="{E8562492-6249-4F9D-9719-766D8513462A}">
      <dsp:nvSpPr>
        <dsp:cNvPr id="0" name=""/>
        <dsp:cNvSpPr/>
      </dsp:nvSpPr>
      <dsp:spPr>
        <a:xfrm>
          <a:off x="2333056" y="0"/>
          <a:ext cx="563618" cy="563618"/>
        </a:xfrm>
        <a:prstGeom prst="ellipse">
          <a:avLst/>
        </a:prstGeom>
        <a:solidFill>
          <a:schemeClr val="accent5">
            <a:alpha val="50000"/>
            <a:hueOff val="-7450407"/>
            <a:satOff val="29858"/>
            <a:lumOff val="647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lvl="0" algn="ctr" defTabSz="1066800">
            <a:lnSpc>
              <a:spcPct val="90000"/>
            </a:lnSpc>
            <a:spcBef>
              <a:spcPct val="0"/>
            </a:spcBef>
            <a:spcAft>
              <a:spcPct val="35000"/>
            </a:spcAft>
          </a:pPr>
          <a:endParaRPr lang="en-US" sz="2400" kern="1200" dirty="0"/>
        </a:p>
      </dsp:txBody>
      <dsp:txXfrm>
        <a:off x="2415596" y="82540"/>
        <a:ext cx="398538" cy="398538"/>
      </dsp:txXfrm>
    </dsp:sp>
    <dsp:sp modelId="{B06BBA3C-4F1B-47B7-9A49-6544C4C30722}">
      <dsp:nvSpPr>
        <dsp:cNvPr id="0" name=""/>
        <dsp:cNvSpPr/>
      </dsp:nvSpPr>
      <dsp:spPr>
        <a:xfrm>
          <a:off x="2777532" y="253"/>
          <a:ext cx="563618" cy="563618"/>
        </a:xfrm>
        <a:prstGeom prst="ellipse">
          <a:avLst/>
        </a:prstGeom>
        <a:solidFill>
          <a:schemeClr val="accent5">
            <a:alpha val="50000"/>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lvl="0" algn="ctr" defTabSz="1066800">
            <a:lnSpc>
              <a:spcPct val="90000"/>
            </a:lnSpc>
            <a:spcBef>
              <a:spcPct val="0"/>
            </a:spcBef>
            <a:spcAft>
              <a:spcPct val="35000"/>
            </a:spcAft>
          </a:pPr>
          <a:endParaRPr lang="en-US" sz="2400" kern="1200" dirty="0"/>
        </a:p>
      </dsp:txBody>
      <dsp:txXfrm>
        <a:off x="2860072" y="82793"/>
        <a:ext cx="398538" cy="39853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F1CF93-46F9-4E57-85C6-9CE95F0D1B60}">
      <dsp:nvSpPr>
        <dsp:cNvPr id="0" name=""/>
        <dsp:cNvSpPr/>
      </dsp:nvSpPr>
      <dsp:spPr>
        <a:xfrm>
          <a:off x="973953" y="253"/>
          <a:ext cx="563618" cy="563618"/>
        </a:xfrm>
        <a:prstGeom prst="ellipse">
          <a:avLst/>
        </a:prstGeom>
        <a:solidFill>
          <a:schemeClr val="accent5">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lvl="0" algn="ctr" defTabSz="1066800">
            <a:lnSpc>
              <a:spcPct val="90000"/>
            </a:lnSpc>
            <a:spcBef>
              <a:spcPct val="0"/>
            </a:spcBef>
            <a:spcAft>
              <a:spcPct val="35000"/>
            </a:spcAft>
          </a:pPr>
          <a:endParaRPr lang="en-US" sz="2400" kern="1200" dirty="0"/>
        </a:p>
      </dsp:txBody>
      <dsp:txXfrm>
        <a:off x="1056493" y="82793"/>
        <a:ext cx="398538" cy="398538"/>
      </dsp:txXfrm>
    </dsp:sp>
    <dsp:sp modelId="{E33ECADC-0A3F-4C17-82F8-A7E3D23B7456}">
      <dsp:nvSpPr>
        <dsp:cNvPr id="0" name=""/>
        <dsp:cNvSpPr/>
      </dsp:nvSpPr>
      <dsp:spPr>
        <a:xfrm>
          <a:off x="1431167" y="0"/>
          <a:ext cx="563618" cy="563618"/>
        </a:xfrm>
        <a:prstGeom prst="ellipse">
          <a:avLst/>
        </a:prstGeom>
        <a:solidFill>
          <a:schemeClr val="accent5">
            <a:alpha val="50000"/>
            <a:hueOff val="-2483469"/>
            <a:satOff val="9953"/>
            <a:lumOff val="215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lvl="0" algn="ctr" defTabSz="1066800">
            <a:lnSpc>
              <a:spcPct val="90000"/>
            </a:lnSpc>
            <a:spcBef>
              <a:spcPct val="0"/>
            </a:spcBef>
            <a:spcAft>
              <a:spcPct val="35000"/>
            </a:spcAft>
          </a:pPr>
          <a:endParaRPr lang="en-US" sz="2400" kern="1200" dirty="0"/>
        </a:p>
      </dsp:txBody>
      <dsp:txXfrm>
        <a:off x="1513707" y="82540"/>
        <a:ext cx="398538" cy="398538"/>
      </dsp:txXfrm>
    </dsp:sp>
    <dsp:sp modelId="{70B8B951-CACD-4FAE-8BC9-BFC469CD7830}">
      <dsp:nvSpPr>
        <dsp:cNvPr id="0" name=""/>
        <dsp:cNvSpPr/>
      </dsp:nvSpPr>
      <dsp:spPr>
        <a:xfrm>
          <a:off x="1875743" y="253"/>
          <a:ext cx="563618" cy="563618"/>
        </a:xfrm>
        <a:prstGeom prst="ellipse">
          <a:avLst/>
        </a:prstGeom>
        <a:solidFill>
          <a:schemeClr val="accent5">
            <a:alpha val="50000"/>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lvl="0" algn="ctr" defTabSz="1066800">
            <a:lnSpc>
              <a:spcPct val="90000"/>
            </a:lnSpc>
            <a:spcBef>
              <a:spcPct val="0"/>
            </a:spcBef>
            <a:spcAft>
              <a:spcPct val="35000"/>
            </a:spcAft>
          </a:pPr>
          <a:endParaRPr lang="en-US" sz="2400" kern="1200" dirty="0"/>
        </a:p>
      </dsp:txBody>
      <dsp:txXfrm>
        <a:off x="1958283" y="82793"/>
        <a:ext cx="398538" cy="398538"/>
      </dsp:txXfrm>
    </dsp:sp>
    <dsp:sp modelId="{E8562492-6249-4F9D-9719-766D8513462A}">
      <dsp:nvSpPr>
        <dsp:cNvPr id="0" name=""/>
        <dsp:cNvSpPr/>
      </dsp:nvSpPr>
      <dsp:spPr>
        <a:xfrm>
          <a:off x="2333056" y="0"/>
          <a:ext cx="563618" cy="563618"/>
        </a:xfrm>
        <a:prstGeom prst="ellipse">
          <a:avLst/>
        </a:prstGeom>
        <a:solidFill>
          <a:schemeClr val="accent5">
            <a:alpha val="50000"/>
            <a:hueOff val="-7450407"/>
            <a:satOff val="29858"/>
            <a:lumOff val="647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lvl="0" algn="ctr" defTabSz="1066800">
            <a:lnSpc>
              <a:spcPct val="90000"/>
            </a:lnSpc>
            <a:spcBef>
              <a:spcPct val="0"/>
            </a:spcBef>
            <a:spcAft>
              <a:spcPct val="35000"/>
            </a:spcAft>
          </a:pPr>
          <a:endParaRPr lang="en-US" sz="2400" kern="1200" dirty="0"/>
        </a:p>
      </dsp:txBody>
      <dsp:txXfrm>
        <a:off x="2415596" y="82540"/>
        <a:ext cx="398538" cy="398538"/>
      </dsp:txXfrm>
    </dsp:sp>
    <dsp:sp modelId="{B06BBA3C-4F1B-47B7-9A49-6544C4C30722}">
      <dsp:nvSpPr>
        <dsp:cNvPr id="0" name=""/>
        <dsp:cNvSpPr/>
      </dsp:nvSpPr>
      <dsp:spPr>
        <a:xfrm>
          <a:off x="2777532" y="253"/>
          <a:ext cx="563618" cy="563618"/>
        </a:xfrm>
        <a:prstGeom prst="ellipse">
          <a:avLst/>
        </a:prstGeom>
        <a:solidFill>
          <a:schemeClr val="accent5">
            <a:alpha val="50000"/>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lvl="0" algn="ctr" defTabSz="1066800">
            <a:lnSpc>
              <a:spcPct val="90000"/>
            </a:lnSpc>
            <a:spcBef>
              <a:spcPct val="0"/>
            </a:spcBef>
            <a:spcAft>
              <a:spcPct val="35000"/>
            </a:spcAft>
          </a:pPr>
          <a:endParaRPr lang="en-US" sz="2400" kern="1200" dirty="0"/>
        </a:p>
      </dsp:txBody>
      <dsp:txXfrm>
        <a:off x="2860072" y="82793"/>
        <a:ext cx="398538" cy="39853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F1CF93-46F9-4E57-85C6-9CE95F0D1B60}">
      <dsp:nvSpPr>
        <dsp:cNvPr id="0" name=""/>
        <dsp:cNvSpPr/>
      </dsp:nvSpPr>
      <dsp:spPr>
        <a:xfrm>
          <a:off x="973953" y="253"/>
          <a:ext cx="563618" cy="563618"/>
        </a:xfrm>
        <a:prstGeom prst="ellipse">
          <a:avLst/>
        </a:prstGeom>
        <a:solidFill>
          <a:schemeClr val="accent5">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lvl="0" algn="ctr" defTabSz="1066800">
            <a:lnSpc>
              <a:spcPct val="90000"/>
            </a:lnSpc>
            <a:spcBef>
              <a:spcPct val="0"/>
            </a:spcBef>
            <a:spcAft>
              <a:spcPct val="35000"/>
            </a:spcAft>
          </a:pPr>
          <a:endParaRPr lang="en-US" sz="2400" kern="1200" dirty="0"/>
        </a:p>
      </dsp:txBody>
      <dsp:txXfrm>
        <a:off x="1056493" y="82793"/>
        <a:ext cx="398538" cy="398538"/>
      </dsp:txXfrm>
    </dsp:sp>
    <dsp:sp modelId="{E33ECADC-0A3F-4C17-82F8-A7E3D23B7456}">
      <dsp:nvSpPr>
        <dsp:cNvPr id="0" name=""/>
        <dsp:cNvSpPr/>
      </dsp:nvSpPr>
      <dsp:spPr>
        <a:xfrm>
          <a:off x="1431167" y="0"/>
          <a:ext cx="563618" cy="563618"/>
        </a:xfrm>
        <a:prstGeom prst="ellipse">
          <a:avLst/>
        </a:prstGeom>
        <a:solidFill>
          <a:schemeClr val="accent5">
            <a:alpha val="50000"/>
            <a:hueOff val="-2483469"/>
            <a:satOff val="9953"/>
            <a:lumOff val="215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lvl="0" algn="ctr" defTabSz="1066800">
            <a:lnSpc>
              <a:spcPct val="90000"/>
            </a:lnSpc>
            <a:spcBef>
              <a:spcPct val="0"/>
            </a:spcBef>
            <a:spcAft>
              <a:spcPct val="35000"/>
            </a:spcAft>
          </a:pPr>
          <a:endParaRPr lang="en-US" sz="2400" kern="1200" dirty="0"/>
        </a:p>
      </dsp:txBody>
      <dsp:txXfrm>
        <a:off x="1513707" y="82540"/>
        <a:ext cx="398538" cy="398538"/>
      </dsp:txXfrm>
    </dsp:sp>
    <dsp:sp modelId="{70B8B951-CACD-4FAE-8BC9-BFC469CD7830}">
      <dsp:nvSpPr>
        <dsp:cNvPr id="0" name=""/>
        <dsp:cNvSpPr/>
      </dsp:nvSpPr>
      <dsp:spPr>
        <a:xfrm>
          <a:off x="1875743" y="253"/>
          <a:ext cx="563618" cy="563618"/>
        </a:xfrm>
        <a:prstGeom prst="ellipse">
          <a:avLst/>
        </a:prstGeom>
        <a:solidFill>
          <a:schemeClr val="accent5">
            <a:alpha val="50000"/>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lvl="0" algn="ctr" defTabSz="1066800">
            <a:lnSpc>
              <a:spcPct val="90000"/>
            </a:lnSpc>
            <a:spcBef>
              <a:spcPct val="0"/>
            </a:spcBef>
            <a:spcAft>
              <a:spcPct val="35000"/>
            </a:spcAft>
          </a:pPr>
          <a:endParaRPr lang="en-US" sz="2400" kern="1200" dirty="0"/>
        </a:p>
      </dsp:txBody>
      <dsp:txXfrm>
        <a:off x="1958283" y="82793"/>
        <a:ext cx="398538" cy="398538"/>
      </dsp:txXfrm>
    </dsp:sp>
    <dsp:sp modelId="{E8562492-6249-4F9D-9719-766D8513462A}">
      <dsp:nvSpPr>
        <dsp:cNvPr id="0" name=""/>
        <dsp:cNvSpPr/>
      </dsp:nvSpPr>
      <dsp:spPr>
        <a:xfrm>
          <a:off x="2333056" y="0"/>
          <a:ext cx="563618" cy="563618"/>
        </a:xfrm>
        <a:prstGeom prst="ellipse">
          <a:avLst/>
        </a:prstGeom>
        <a:solidFill>
          <a:schemeClr val="accent5">
            <a:alpha val="50000"/>
            <a:hueOff val="-7450407"/>
            <a:satOff val="29858"/>
            <a:lumOff val="647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lvl="0" algn="ctr" defTabSz="1066800">
            <a:lnSpc>
              <a:spcPct val="90000"/>
            </a:lnSpc>
            <a:spcBef>
              <a:spcPct val="0"/>
            </a:spcBef>
            <a:spcAft>
              <a:spcPct val="35000"/>
            </a:spcAft>
          </a:pPr>
          <a:endParaRPr lang="en-US" sz="2400" kern="1200" dirty="0"/>
        </a:p>
      </dsp:txBody>
      <dsp:txXfrm>
        <a:off x="2415596" y="82540"/>
        <a:ext cx="398538" cy="398538"/>
      </dsp:txXfrm>
    </dsp:sp>
    <dsp:sp modelId="{B06BBA3C-4F1B-47B7-9A49-6544C4C30722}">
      <dsp:nvSpPr>
        <dsp:cNvPr id="0" name=""/>
        <dsp:cNvSpPr/>
      </dsp:nvSpPr>
      <dsp:spPr>
        <a:xfrm>
          <a:off x="2777532" y="253"/>
          <a:ext cx="563618" cy="563618"/>
        </a:xfrm>
        <a:prstGeom prst="ellipse">
          <a:avLst/>
        </a:prstGeom>
        <a:solidFill>
          <a:schemeClr val="accent5">
            <a:alpha val="50000"/>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lvl="0" algn="ctr" defTabSz="1066800">
            <a:lnSpc>
              <a:spcPct val="90000"/>
            </a:lnSpc>
            <a:spcBef>
              <a:spcPct val="0"/>
            </a:spcBef>
            <a:spcAft>
              <a:spcPct val="35000"/>
            </a:spcAft>
          </a:pPr>
          <a:endParaRPr lang="en-US" sz="2400" kern="1200" dirty="0"/>
        </a:p>
      </dsp:txBody>
      <dsp:txXfrm>
        <a:off x="2860072" y="82793"/>
        <a:ext cx="398538" cy="39853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F1CF93-46F9-4E57-85C6-9CE95F0D1B60}">
      <dsp:nvSpPr>
        <dsp:cNvPr id="0" name=""/>
        <dsp:cNvSpPr/>
      </dsp:nvSpPr>
      <dsp:spPr>
        <a:xfrm>
          <a:off x="973953" y="253"/>
          <a:ext cx="563618" cy="563618"/>
        </a:xfrm>
        <a:prstGeom prst="ellipse">
          <a:avLst/>
        </a:prstGeom>
        <a:solidFill>
          <a:schemeClr val="accent5">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lvl="0" algn="ctr" defTabSz="1066800">
            <a:lnSpc>
              <a:spcPct val="90000"/>
            </a:lnSpc>
            <a:spcBef>
              <a:spcPct val="0"/>
            </a:spcBef>
            <a:spcAft>
              <a:spcPct val="35000"/>
            </a:spcAft>
          </a:pPr>
          <a:endParaRPr lang="en-US" sz="2400" kern="1200" dirty="0"/>
        </a:p>
      </dsp:txBody>
      <dsp:txXfrm>
        <a:off x="1056493" y="82793"/>
        <a:ext cx="398538" cy="398538"/>
      </dsp:txXfrm>
    </dsp:sp>
    <dsp:sp modelId="{E33ECADC-0A3F-4C17-82F8-A7E3D23B7456}">
      <dsp:nvSpPr>
        <dsp:cNvPr id="0" name=""/>
        <dsp:cNvSpPr/>
      </dsp:nvSpPr>
      <dsp:spPr>
        <a:xfrm>
          <a:off x="1431167" y="0"/>
          <a:ext cx="563618" cy="563618"/>
        </a:xfrm>
        <a:prstGeom prst="ellipse">
          <a:avLst/>
        </a:prstGeom>
        <a:solidFill>
          <a:schemeClr val="accent5">
            <a:alpha val="50000"/>
            <a:hueOff val="-2483469"/>
            <a:satOff val="9953"/>
            <a:lumOff val="215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lvl="0" algn="ctr" defTabSz="1066800">
            <a:lnSpc>
              <a:spcPct val="90000"/>
            </a:lnSpc>
            <a:spcBef>
              <a:spcPct val="0"/>
            </a:spcBef>
            <a:spcAft>
              <a:spcPct val="35000"/>
            </a:spcAft>
          </a:pPr>
          <a:endParaRPr lang="en-US" sz="2400" kern="1200" dirty="0"/>
        </a:p>
      </dsp:txBody>
      <dsp:txXfrm>
        <a:off x="1513707" y="82540"/>
        <a:ext cx="398538" cy="398538"/>
      </dsp:txXfrm>
    </dsp:sp>
    <dsp:sp modelId="{70B8B951-CACD-4FAE-8BC9-BFC469CD7830}">
      <dsp:nvSpPr>
        <dsp:cNvPr id="0" name=""/>
        <dsp:cNvSpPr/>
      </dsp:nvSpPr>
      <dsp:spPr>
        <a:xfrm>
          <a:off x="1875743" y="253"/>
          <a:ext cx="563618" cy="563618"/>
        </a:xfrm>
        <a:prstGeom prst="ellipse">
          <a:avLst/>
        </a:prstGeom>
        <a:solidFill>
          <a:schemeClr val="accent5">
            <a:alpha val="50000"/>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lvl="0" algn="ctr" defTabSz="1066800">
            <a:lnSpc>
              <a:spcPct val="90000"/>
            </a:lnSpc>
            <a:spcBef>
              <a:spcPct val="0"/>
            </a:spcBef>
            <a:spcAft>
              <a:spcPct val="35000"/>
            </a:spcAft>
          </a:pPr>
          <a:endParaRPr lang="en-US" sz="2400" kern="1200" dirty="0"/>
        </a:p>
      </dsp:txBody>
      <dsp:txXfrm>
        <a:off x="1958283" y="82793"/>
        <a:ext cx="398538" cy="398538"/>
      </dsp:txXfrm>
    </dsp:sp>
    <dsp:sp modelId="{E8562492-6249-4F9D-9719-766D8513462A}">
      <dsp:nvSpPr>
        <dsp:cNvPr id="0" name=""/>
        <dsp:cNvSpPr/>
      </dsp:nvSpPr>
      <dsp:spPr>
        <a:xfrm>
          <a:off x="2333056" y="0"/>
          <a:ext cx="563618" cy="563618"/>
        </a:xfrm>
        <a:prstGeom prst="ellipse">
          <a:avLst/>
        </a:prstGeom>
        <a:solidFill>
          <a:schemeClr val="accent5">
            <a:alpha val="50000"/>
            <a:hueOff val="-7450407"/>
            <a:satOff val="29858"/>
            <a:lumOff val="647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lvl="0" algn="ctr" defTabSz="1066800">
            <a:lnSpc>
              <a:spcPct val="90000"/>
            </a:lnSpc>
            <a:spcBef>
              <a:spcPct val="0"/>
            </a:spcBef>
            <a:spcAft>
              <a:spcPct val="35000"/>
            </a:spcAft>
          </a:pPr>
          <a:endParaRPr lang="en-US" sz="2400" kern="1200" dirty="0"/>
        </a:p>
      </dsp:txBody>
      <dsp:txXfrm>
        <a:off x="2415596" y="82540"/>
        <a:ext cx="398538" cy="398538"/>
      </dsp:txXfrm>
    </dsp:sp>
    <dsp:sp modelId="{B06BBA3C-4F1B-47B7-9A49-6544C4C30722}">
      <dsp:nvSpPr>
        <dsp:cNvPr id="0" name=""/>
        <dsp:cNvSpPr/>
      </dsp:nvSpPr>
      <dsp:spPr>
        <a:xfrm>
          <a:off x="2777532" y="253"/>
          <a:ext cx="563618" cy="563618"/>
        </a:xfrm>
        <a:prstGeom prst="ellipse">
          <a:avLst/>
        </a:prstGeom>
        <a:solidFill>
          <a:schemeClr val="accent5">
            <a:alpha val="50000"/>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lvl="0" algn="ctr" defTabSz="1066800">
            <a:lnSpc>
              <a:spcPct val="90000"/>
            </a:lnSpc>
            <a:spcBef>
              <a:spcPct val="0"/>
            </a:spcBef>
            <a:spcAft>
              <a:spcPct val="35000"/>
            </a:spcAft>
          </a:pPr>
          <a:endParaRPr lang="en-US" sz="2400" kern="1200" dirty="0"/>
        </a:p>
      </dsp:txBody>
      <dsp:txXfrm>
        <a:off x="2860072" y="82793"/>
        <a:ext cx="398538" cy="39853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F1CF93-46F9-4E57-85C6-9CE95F0D1B60}">
      <dsp:nvSpPr>
        <dsp:cNvPr id="0" name=""/>
        <dsp:cNvSpPr/>
      </dsp:nvSpPr>
      <dsp:spPr>
        <a:xfrm>
          <a:off x="973953" y="253"/>
          <a:ext cx="563618" cy="563618"/>
        </a:xfrm>
        <a:prstGeom prst="ellipse">
          <a:avLst/>
        </a:prstGeom>
        <a:solidFill>
          <a:schemeClr val="accent5">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lvl="0" algn="ctr" defTabSz="1066800">
            <a:lnSpc>
              <a:spcPct val="90000"/>
            </a:lnSpc>
            <a:spcBef>
              <a:spcPct val="0"/>
            </a:spcBef>
            <a:spcAft>
              <a:spcPct val="35000"/>
            </a:spcAft>
          </a:pPr>
          <a:endParaRPr lang="en-US" sz="2400" kern="1200" dirty="0"/>
        </a:p>
      </dsp:txBody>
      <dsp:txXfrm>
        <a:off x="1056493" y="82793"/>
        <a:ext cx="398538" cy="398538"/>
      </dsp:txXfrm>
    </dsp:sp>
    <dsp:sp modelId="{E33ECADC-0A3F-4C17-82F8-A7E3D23B7456}">
      <dsp:nvSpPr>
        <dsp:cNvPr id="0" name=""/>
        <dsp:cNvSpPr/>
      </dsp:nvSpPr>
      <dsp:spPr>
        <a:xfrm>
          <a:off x="1431167" y="0"/>
          <a:ext cx="563618" cy="563618"/>
        </a:xfrm>
        <a:prstGeom prst="ellipse">
          <a:avLst/>
        </a:prstGeom>
        <a:solidFill>
          <a:schemeClr val="accent5">
            <a:alpha val="50000"/>
            <a:hueOff val="-2483469"/>
            <a:satOff val="9953"/>
            <a:lumOff val="215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lvl="0" algn="ctr" defTabSz="1066800">
            <a:lnSpc>
              <a:spcPct val="90000"/>
            </a:lnSpc>
            <a:spcBef>
              <a:spcPct val="0"/>
            </a:spcBef>
            <a:spcAft>
              <a:spcPct val="35000"/>
            </a:spcAft>
          </a:pPr>
          <a:endParaRPr lang="en-US" sz="2400" kern="1200" dirty="0"/>
        </a:p>
      </dsp:txBody>
      <dsp:txXfrm>
        <a:off x="1513707" y="82540"/>
        <a:ext cx="398538" cy="398538"/>
      </dsp:txXfrm>
    </dsp:sp>
    <dsp:sp modelId="{70B8B951-CACD-4FAE-8BC9-BFC469CD7830}">
      <dsp:nvSpPr>
        <dsp:cNvPr id="0" name=""/>
        <dsp:cNvSpPr/>
      </dsp:nvSpPr>
      <dsp:spPr>
        <a:xfrm>
          <a:off x="1875743" y="253"/>
          <a:ext cx="563618" cy="563618"/>
        </a:xfrm>
        <a:prstGeom prst="ellipse">
          <a:avLst/>
        </a:prstGeom>
        <a:solidFill>
          <a:schemeClr val="accent5">
            <a:alpha val="50000"/>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lvl="0" algn="ctr" defTabSz="1066800">
            <a:lnSpc>
              <a:spcPct val="90000"/>
            </a:lnSpc>
            <a:spcBef>
              <a:spcPct val="0"/>
            </a:spcBef>
            <a:spcAft>
              <a:spcPct val="35000"/>
            </a:spcAft>
          </a:pPr>
          <a:endParaRPr lang="en-US" sz="2400" kern="1200" dirty="0"/>
        </a:p>
      </dsp:txBody>
      <dsp:txXfrm>
        <a:off x="1958283" y="82793"/>
        <a:ext cx="398538" cy="398538"/>
      </dsp:txXfrm>
    </dsp:sp>
    <dsp:sp modelId="{E8562492-6249-4F9D-9719-766D8513462A}">
      <dsp:nvSpPr>
        <dsp:cNvPr id="0" name=""/>
        <dsp:cNvSpPr/>
      </dsp:nvSpPr>
      <dsp:spPr>
        <a:xfrm>
          <a:off x="2333056" y="0"/>
          <a:ext cx="563618" cy="563618"/>
        </a:xfrm>
        <a:prstGeom prst="ellipse">
          <a:avLst/>
        </a:prstGeom>
        <a:solidFill>
          <a:schemeClr val="accent5">
            <a:alpha val="50000"/>
            <a:hueOff val="-7450407"/>
            <a:satOff val="29858"/>
            <a:lumOff val="647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lvl="0" algn="ctr" defTabSz="1066800">
            <a:lnSpc>
              <a:spcPct val="90000"/>
            </a:lnSpc>
            <a:spcBef>
              <a:spcPct val="0"/>
            </a:spcBef>
            <a:spcAft>
              <a:spcPct val="35000"/>
            </a:spcAft>
          </a:pPr>
          <a:endParaRPr lang="en-US" sz="2400" kern="1200" dirty="0"/>
        </a:p>
      </dsp:txBody>
      <dsp:txXfrm>
        <a:off x="2415596" y="82540"/>
        <a:ext cx="398538" cy="398538"/>
      </dsp:txXfrm>
    </dsp:sp>
    <dsp:sp modelId="{B06BBA3C-4F1B-47B7-9A49-6544C4C30722}">
      <dsp:nvSpPr>
        <dsp:cNvPr id="0" name=""/>
        <dsp:cNvSpPr/>
      </dsp:nvSpPr>
      <dsp:spPr>
        <a:xfrm>
          <a:off x="2777532" y="253"/>
          <a:ext cx="563618" cy="563618"/>
        </a:xfrm>
        <a:prstGeom prst="ellipse">
          <a:avLst/>
        </a:prstGeom>
        <a:solidFill>
          <a:schemeClr val="accent5">
            <a:alpha val="50000"/>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lvl="0" algn="ctr" defTabSz="1066800">
            <a:lnSpc>
              <a:spcPct val="90000"/>
            </a:lnSpc>
            <a:spcBef>
              <a:spcPct val="0"/>
            </a:spcBef>
            <a:spcAft>
              <a:spcPct val="35000"/>
            </a:spcAft>
          </a:pPr>
          <a:endParaRPr lang="en-US" sz="2400" kern="1200" dirty="0"/>
        </a:p>
      </dsp:txBody>
      <dsp:txXfrm>
        <a:off x="2860072" y="82793"/>
        <a:ext cx="398538" cy="398538"/>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F1CF93-46F9-4E57-85C6-9CE95F0D1B60}">
      <dsp:nvSpPr>
        <dsp:cNvPr id="0" name=""/>
        <dsp:cNvSpPr/>
      </dsp:nvSpPr>
      <dsp:spPr>
        <a:xfrm>
          <a:off x="973953" y="253"/>
          <a:ext cx="563618" cy="563618"/>
        </a:xfrm>
        <a:prstGeom prst="ellipse">
          <a:avLst/>
        </a:prstGeom>
        <a:solidFill>
          <a:schemeClr val="accent5">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lvl="0" algn="ctr" defTabSz="1066800">
            <a:lnSpc>
              <a:spcPct val="90000"/>
            </a:lnSpc>
            <a:spcBef>
              <a:spcPct val="0"/>
            </a:spcBef>
            <a:spcAft>
              <a:spcPct val="35000"/>
            </a:spcAft>
          </a:pPr>
          <a:endParaRPr lang="en-US" sz="2400" kern="1200" dirty="0"/>
        </a:p>
      </dsp:txBody>
      <dsp:txXfrm>
        <a:off x="1056493" y="82793"/>
        <a:ext cx="398538" cy="398538"/>
      </dsp:txXfrm>
    </dsp:sp>
    <dsp:sp modelId="{E33ECADC-0A3F-4C17-82F8-A7E3D23B7456}">
      <dsp:nvSpPr>
        <dsp:cNvPr id="0" name=""/>
        <dsp:cNvSpPr/>
      </dsp:nvSpPr>
      <dsp:spPr>
        <a:xfrm>
          <a:off x="1431167" y="0"/>
          <a:ext cx="563618" cy="563618"/>
        </a:xfrm>
        <a:prstGeom prst="ellipse">
          <a:avLst/>
        </a:prstGeom>
        <a:solidFill>
          <a:schemeClr val="accent5">
            <a:alpha val="50000"/>
            <a:hueOff val="-2483469"/>
            <a:satOff val="9953"/>
            <a:lumOff val="215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lvl="0" algn="ctr" defTabSz="1066800">
            <a:lnSpc>
              <a:spcPct val="90000"/>
            </a:lnSpc>
            <a:spcBef>
              <a:spcPct val="0"/>
            </a:spcBef>
            <a:spcAft>
              <a:spcPct val="35000"/>
            </a:spcAft>
          </a:pPr>
          <a:endParaRPr lang="en-US" sz="2400" kern="1200" dirty="0"/>
        </a:p>
      </dsp:txBody>
      <dsp:txXfrm>
        <a:off x="1513707" y="82540"/>
        <a:ext cx="398538" cy="398538"/>
      </dsp:txXfrm>
    </dsp:sp>
    <dsp:sp modelId="{70B8B951-CACD-4FAE-8BC9-BFC469CD7830}">
      <dsp:nvSpPr>
        <dsp:cNvPr id="0" name=""/>
        <dsp:cNvSpPr/>
      </dsp:nvSpPr>
      <dsp:spPr>
        <a:xfrm>
          <a:off x="1822732" y="507"/>
          <a:ext cx="563618" cy="563618"/>
        </a:xfrm>
        <a:prstGeom prst="ellipse">
          <a:avLst/>
        </a:prstGeom>
        <a:solidFill>
          <a:schemeClr val="accent5">
            <a:alpha val="50000"/>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lvl="0" algn="ctr" defTabSz="1066800">
            <a:lnSpc>
              <a:spcPct val="90000"/>
            </a:lnSpc>
            <a:spcBef>
              <a:spcPct val="0"/>
            </a:spcBef>
            <a:spcAft>
              <a:spcPct val="35000"/>
            </a:spcAft>
          </a:pPr>
          <a:endParaRPr lang="en-US" sz="2400" kern="1200" dirty="0"/>
        </a:p>
      </dsp:txBody>
      <dsp:txXfrm>
        <a:off x="1905272" y="83047"/>
        <a:ext cx="398538" cy="398538"/>
      </dsp:txXfrm>
    </dsp:sp>
    <dsp:sp modelId="{E8562492-6249-4F9D-9719-766D8513462A}">
      <dsp:nvSpPr>
        <dsp:cNvPr id="0" name=""/>
        <dsp:cNvSpPr/>
      </dsp:nvSpPr>
      <dsp:spPr>
        <a:xfrm>
          <a:off x="2333056" y="0"/>
          <a:ext cx="563618" cy="563618"/>
        </a:xfrm>
        <a:prstGeom prst="ellipse">
          <a:avLst/>
        </a:prstGeom>
        <a:solidFill>
          <a:schemeClr val="accent5">
            <a:alpha val="50000"/>
            <a:hueOff val="-7450407"/>
            <a:satOff val="29858"/>
            <a:lumOff val="647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lvl="0" algn="ctr" defTabSz="1066800">
            <a:lnSpc>
              <a:spcPct val="90000"/>
            </a:lnSpc>
            <a:spcBef>
              <a:spcPct val="0"/>
            </a:spcBef>
            <a:spcAft>
              <a:spcPct val="35000"/>
            </a:spcAft>
          </a:pPr>
          <a:endParaRPr lang="en-US" sz="2400" kern="1200" dirty="0"/>
        </a:p>
      </dsp:txBody>
      <dsp:txXfrm>
        <a:off x="2415596" y="82540"/>
        <a:ext cx="398538" cy="398538"/>
      </dsp:txXfrm>
    </dsp:sp>
    <dsp:sp modelId="{B06BBA3C-4F1B-47B7-9A49-6544C4C30722}">
      <dsp:nvSpPr>
        <dsp:cNvPr id="0" name=""/>
        <dsp:cNvSpPr/>
      </dsp:nvSpPr>
      <dsp:spPr>
        <a:xfrm>
          <a:off x="2777532" y="253"/>
          <a:ext cx="563618" cy="563618"/>
        </a:xfrm>
        <a:prstGeom prst="ellipse">
          <a:avLst/>
        </a:prstGeom>
        <a:solidFill>
          <a:schemeClr val="accent5">
            <a:alpha val="50000"/>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lvl="0" algn="ctr" defTabSz="1066800">
            <a:lnSpc>
              <a:spcPct val="90000"/>
            </a:lnSpc>
            <a:spcBef>
              <a:spcPct val="0"/>
            </a:spcBef>
            <a:spcAft>
              <a:spcPct val="35000"/>
            </a:spcAft>
          </a:pPr>
          <a:endParaRPr lang="en-US" sz="2400" kern="1200" dirty="0"/>
        </a:p>
      </dsp:txBody>
      <dsp:txXfrm>
        <a:off x="2860072" y="82793"/>
        <a:ext cx="398538" cy="398538"/>
      </dsp:txXfrm>
    </dsp:sp>
  </dsp:spTree>
</dsp:drawing>
</file>

<file path=ppt/diagrams/layout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fontAlgn="auto">
              <a:spcBef>
                <a:spcPts val="0"/>
              </a:spcBef>
              <a:spcAft>
                <a:spcPts val="0"/>
              </a:spcAft>
              <a:defRPr sz="1200">
                <a:latin typeface="+mn-lt"/>
                <a:cs typeface="+mn-cs"/>
              </a:defRPr>
            </a:lvl1pPr>
          </a:lstStyle>
          <a:p>
            <a:pPr>
              <a:defRPr/>
            </a:pPr>
            <a:fld id="{4A821842-DF11-4B4A-B3AE-81DFB9492440}" type="datetimeFigureOut">
              <a:rPr lang="en-US"/>
              <a:pPr>
                <a:defRPr/>
              </a:pPr>
              <a:t>12/10/2019</a:t>
            </a:fld>
            <a:endParaRPr lang="en-US"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fontAlgn="auto">
              <a:spcBef>
                <a:spcPts val="0"/>
              </a:spcBef>
              <a:spcAft>
                <a:spcPts val="0"/>
              </a:spcAft>
              <a:defRPr sz="1200">
                <a:latin typeface="+mn-lt"/>
                <a:cs typeface="+mn-cs"/>
              </a:defRPr>
            </a:lvl1pPr>
          </a:lstStyle>
          <a:p>
            <a:pPr>
              <a:defRPr/>
            </a:pPr>
            <a:endParaRPr lang="en-US"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fontAlgn="auto">
              <a:spcBef>
                <a:spcPts val="0"/>
              </a:spcBef>
              <a:spcAft>
                <a:spcPts val="0"/>
              </a:spcAft>
              <a:defRPr sz="1200">
                <a:latin typeface="+mn-lt"/>
                <a:cs typeface="+mn-cs"/>
              </a:defRPr>
            </a:lvl1pPr>
          </a:lstStyle>
          <a:p>
            <a:pPr>
              <a:defRPr/>
            </a:pPr>
            <a:fld id="{D1447164-D125-4244-A838-A32864573054}" type="slidenum">
              <a:rPr lang="en-US"/>
              <a:pPr>
                <a:defRPr/>
              </a:pPr>
              <a:t>‹#›</a:t>
            </a:fld>
            <a:endParaRPr lang="en-US" dirty="0"/>
          </a:p>
        </p:txBody>
      </p:sp>
    </p:spTree>
    <p:extLst>
      <p:ext uri="{BB962C8B-B14F-4D97-AF65-F5344CB8AC3E}">
        <p14:creationId xmlns:p14="http://schemas.microsoft.com/office/powerpoint/2010/main" val="31280131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DEEF442-7560-4A85-8711-3D4D1FF6FF84}" type="datetimeFigureOut">
              <a:rPr lang="en-US" smtClean="0"/>
              <a:pPr/>
              <a:t>12/10/2019</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F7706AB3-A21F-4A14-8152-1881238E6ED1}" type="slidenum">
              <a:rPr lang="en-US" smtClean="0"/>
              <a:pPr/>
              <a:t>‹#›</a:t>
            </a:fld>
            <a:endParaRPr lang="en-US"/>
          </a:p>
        </p:txBody>
      </p:sp>
    </p:spTree>
    <p:extLst>
      <p:ext uri="{BB962C8B-B14F-4D97-AF65-F5344CB8AC3E}">
        <p14:creationId xmlns:p14="http://schemas.microsoft.com/office/powerpoint/2010/main" val="1793267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5" Type="http://schemas.openxmlformats.org/officeDocument/2006/relationships/image" Target="../media/image9.png"/><Relationship Id="rId4" Type="http://schemas.openxmlformats.org/officeDocument/2006/relationships/image" Target="../media/image8.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8CFA630-13BB-46C4-BD44-B2C5F9B66074}" type="datetimeFigureOut">
              <a:rPr lang="en-US" smtClean="0"/>
              <a:pPr/>
              <a:t>12/10/2019</a:t>
            </a:fld>
            <a:endParaRPr lang="en-US" dirty="0">
              <a:solidFill>
                <a:srgbClr val="FFFFFF"/>
              </a:solidFill>
            </a:endParaRPr>
          </a:p>
        </p:txBody>
      </p:sp>
      <p:sp>
        <p:nvSpPr>
          <p:cNvPr id="5" name="Footer Placeholder 4"/>
          <p:cNvSpPr>
            <a:spLocks noGrp="1"/>
          </p:cNvSpPr>
          <p:nvPr>
            <p:ph type="ftr" sz="quarter" idx="11"/>
          </p:nvPr>
        </p:nvSpPr>
        <p:spPr/>
        <p:txBody>
          <a:bodyPr/>
          <a:lstStyle/>
          <a:p>
            <a:endParaRPr kumimoji="0" lang="en-US" dirty="0">
              <a:solidFill>
                <a:srgbClr val="FFFFFF"/>
              </a:solidFill>
            </a:endParaRPr>
          </a:p>
        </p:txBody>
      </p:sp>
      <p:sp>
        <p:nvSpPr>
          <p:cNvPr id="6" name="Slide Number Placeholder 5"/>
          <p:cNvSpPr>
            <a:spLocks noGrp="1"/>
          </p:cNvSpPr>
          <p:nvPr>
            <p:ph type="sldNum" sz="quarter" idx="12"/>
          </p:nvPr>
        </p:nvSpPr>
        <p:spPr/>
        <p:txBody>
          <a:bodyPr/>
          <a:lstStyle/>
          <a:p>
            <a:fld id="{BC5217A8-0E06-4059-AC45-433E2E67A85D}" type="slidenum">
              <a:rPr kumimoji="0" lang="en-US" smtClean="0"/>
              <a:pPr/>
              <a:t>‹#›</a:t>
            </a:fld>
            <a:endParaRPr kumimoji="0" lang="en-US" dirty="0">
              <a:solidFill>
                <a:srgbClr val="FFFFFF"/>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8CFA630-13BB-46C4-BD44-B2C5F9B66074}" type="datetimeFigureOut">
              <a:rPr lang="en-US" smtClean="0"/>
              <a:pPr/>
              <a:t>12/10/2019</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BC5217A8-0E06-4059-AC45-433E2E67A85D}" type="slidenum">
              <a:rPr kumimoji="0" lang="en-US" smtClean="0"/>
              <a:pPr/>
              <a:t>‹#›</a:t>
            </a:fld>
            <a:endParaRPr kumimoji="0"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8CFA630-13BB-46C4-BD44-B2C5F9B66074}" type="datetimeFigureOut">
              <a:rPr lang="en-US" smtClean="0"/>
              <a:pPr/>
              <a:t>12/10/2019</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BC5217A8-0E06-4059-AC45-433E2E67A85D}" type="slidenum">
              <a:rPr kumimoji="0" lang="en-US" smtClean="0"/>
              <a:pPr/>
              <a:t>‹#›</a:t>
            </a:fld>
            <a:endParaRPr kumimoji="0" lang="en-US" dirty="0">
              <a:solidFill>
                <a:schemeClr val="tx2"/>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3" name="Picture 12"/>
          <p:cNvPicPr>
            <a:picLocks noChangeAspect="1"/>
          </p:cNvPicPr>
          <p:nvPr userDrawn="1"/>
        </p:nvPicPr>
        <p:blipFill>
          <a:blip r:embed="rId2" cstate="print"/>
          <a:srcRect/>
          <a:stretch>
            <a:fillRect/>
          </a:stretch>
        </p:blipFill>
        <p:spPr bwMode="auto">
          <a:xfrm>
            <a:off x="0" y="0"/>
            <a:ext cx="12192000" cy="6865938"/>
          </a:xfrm>
          <a:prstGeom prst="rect">
            <a:avLst/>
          </a:prstGeom>
          <a:noFill/>
          <a:ln w="9525">
            <a:noFill/>
            <a:miter lim="800000"/>
            <a:headEnd/>
            <a:tailEnd/>
          </a:ln>
        </p:spPr>
      </p:pic>
      <p:pic>
        <p:nvPicPr>
          <p:cNvPr id="4" name="Picture 15"/>
          <p:cNvPicPr>
            <a:picLocks noChangeAspect="1"/>
          </p:cNvPicPr>
          <p:nvPr userDrawn="1"/>
        </p:nvPicPr>
        <p:blipFill>
          <a:blip r:embed="rId3" cstate="print"/>
          <a:srcRect l="-433" t="-2" r="-247" b="119"/>
          <a:stretch>
            <a:fillRect/>
          </a:stretch>
        </p:blipFill>
        <p:spPr bwMode="auto">
          <a:xfrm>
            <a:off x="7938" y="0"/>
            <a:ext cx="12184062" cy="6858000"/>
          </a:xfrm>
          <a:prstGeom prst="rect">
            <a:avLst/>
          </a:prstGeom>
          <a:noFill/>
          <a:ln w="9525">
            <a:noFill/>
            <a:miter lim="800000"/>
            <a:headEnd/>
            <a:tailEnd/>
          </a:ln>
        </p:spPr>
      </p:pic>
      <p:pic>
        <p:nvPicPr>
          <p:cNvPr id="5" name="Picture 16"/>
          <p:cNvPicPr>
            <a:picLocks noChangeAspect="1"/>
          </p:cNvPicPr>
          <p:nvPr userDrawn="1"/>
        </p:nvPicPr>
        <p:blipFill>
          <a:blip r:embed="rId4" cstate="print"/>
          <a:srcRect/>
          <a:stretch>
            <a:fillRect/>
          </a:stretch>
        </p:blipFill>
        <p:spPr bwMode="auto">
          <a:xfrm>
            <a:off x="0" y="1109663"/>
            <a:ext cx="10058400" cy="5715000"/>
          </a:xfrm>
          <a:prstGeom prst="rect">
            <a:avLst/>
          </a:prstGeom>
          <a:noFill/>
          <a:ln w="9525">
            <a:noFill/>
            <a:miter lim="800000"/>
            <a:headEnd/>
            <a:tailEnd/>
          </a:ln>
        </p:spPr>
      </p:pic>
      <p:pic>
        <p:nvPicPr>
          <p:cNvPr id="6" name="Picture 17"/>
          <p:cNvPicPr>
            <a:picLocks noChangeAspect="1"/>
          </p:cNvPicPr>
          <p:nvPr userDrawn="1"/>
        </p:nvPicPr>
        <p:blipFill>
          <a:blip r:embed="rId5" cstate="print"/>
          <a:srcRect/>
          <a:stretch>
            <a:fillRect/>
          </a:stretch>
        </p:blipFill>
        <p:spPr bwMode="auto">
          <a:xfrm>
            <a:off x="-9525" y="4756150"/>
            <a:ext cx="3576638" cy="677863"/>
          </a:xfrm>
          <a:prstGeom prst="rect">
            <a:avLst/>
          </a:prstGeom>
          <a:noFill/>
          <a:ln w="9525">
            <a:noFill/>
            <a:miter lim="800000"/>
            <a:headEnd/>
            <a:tailEnd/>
          </a:ln>
        </p:spPr>
      </p:pic>
      <p:sp>
        <p:nvSpPr>
          <p:cNvPr id="2" name="Title 1"/>
          <p:cNvSpPr>
            <a:spLocks noGrp="1"/>
          </p:cNvSpPr>
          <p:nvPr>
            <p:ph type="ctrTitle"/>
          </p:nvPr>
        </p:nvSpPr>
        <p:spPr>
          <a:xfrm>
            <a:off x="477093" y="3966254"/>
            <a:ext cx="2147208" cy="540127"/>
          </a:xfrm>
        </p:spPr>
        <p:txBody>
          <a:bodyPr anchor="b">
            <a:normAutofit/>
          </a:bodyPr>
          <a:lstStyle>
            <a:lvl1pPr algn="ctr">
              <a:defRPr sz="3200">
                <a:solidFill>
                  <a:srgbClr val="FFFFFF"/>
                </a:solidFill>
                <a:latin typeface="BPG Banner ExtraSquare Caps" panose="02060504020202060204" pitchFamily="18" charset="0"/>
              </a:defRPr>
            </a:lvl1pPr>
          </a:lstStyle>
          <a:p>
            <a:r>
              <a:rPr lang="en-US"/>
              <a:t>Click to edit Master title style</a:t>
            </a: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838200" y="1058635"/>
            <a:ext cx="10515600" cy="4556553"/>
          </a:xfrm>
        </p:spPr>
        <p:txBody>
          <a:bodyPr/>
          <a:lstStyle/>
          <a:p>
            <a:r>
              <a:rPr lang="en-US" dirty="0"/>
              <a:t>Click to edit Master title style</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3" name="Title 1"/>
          <p:cNvSpPr txBox="1">
            <a:spLocks/>
          </p:cNvSpPr>
          <p:nvPr userDrawn="1"/>
        </p:nvSpPr>
        <p:spPr>
          <a:xfrm>
            <a:off x="838200" y="2892425"/>
            <a:ext cx="2814638" cy="2570163"/>
          </a:xfrm>
          <a:prstGeom prst="rect">
            <a:avLst/>
          </a:prstGeom>
        </p:spPr>
        <p:txBody>
          <a:bodyPr anchor="ctr"/>
          <a:lstStyle>
            <a:lvl1pPr algn="l" defTabSz="914400" rtl="0" eaLnBrk="1" latinLnBrk="0" hangingPunct="1">
              <a:lnSpc>
                <a:spcPct val="90000"/>
              </a:lnSpc>
              <a:spcBef>
                <a:spcPct val="0"/>
              </a:spcBef>
              <a:buNone/>
              <a:defRPr sz="3200" b="1" kern="1200">
                <a:solidFill>
                  <a:schemeClr val="accent1">
                    <a:lumMod val="75000"/>
                  </a:schemeClr>
                </a:solidFill>
                <a:latin typeface="BPG ExtraSquare Mtavruli" panose="02060504020202060204" pitchFamily="18" charset="0"/>
                <a:ea typeface="+mj-ea"/>
                <a:cs typeface="+mj-cs"/>
              </a:defRPr>
            </a:lvl1pPr>
          </a:lstStyle>
          <a:p>
            <a:pPr fontAlgn="auto">
              <a:lnSpc>
                <a:spcPct val="150000"/>
              </a:lnSpc>
              <a:spcAft>
                <a:spcPts val="0"/>
              </a:spcAft>
              <a:defRPr/>
            </a:pPr>
            <a:r>
              <a:rPr lang="ka-GE" dirty="0">
                <a:solidFill>
                  <a:schemeClr val="accent4">
                    <a:lumMod val="50000"/>
                  </a:schemeClr>
                </a:solidFill>
              </a:rPr>
              <a:t>ერთად</a:t>
            </a:r>
          </a:p>
          <a:p>
            <a:pPr fontAlgn="auto">
              <a:lnSpc>
                <a:spcPct val="150000"/>
              </a:lnSpc>
              <a:spcAft>
                <a:spcPts val="0"/>
              </a:spcAft>
              <a:defRPr/>
            </a:pPr>
            <a:r>
              <a:rPr lang="ka-GE" dirty="0">
                <a:solidFill>
                  <a:schemeClr val="accent4">
                    <a:lumMod val="50000"/>
                  </a:schemeClr>
                </a:solidFill>
              </a:rPr>
              <a:t>დავიცვათ</a:t>
            </a:r>
          </a:p>
          <a:p>
            <a:pPr fontAlgn="auto">
              <a:lnSpc>
                <a:spcPct val="150000"/>
              </a:lnSpc>
              <a:spcAft>
                <a:spcPts val="0"/>
              </a:spcAft>
              <a:defRPr/>
            </a:pPr>
            <a:r>
              <a:rPr lang="ka-GE" dirty="0">
                <a:solidFill>
                  <a:schemeClr val="accent4">
                    <a:lumMod val="50000"/>
                  </a:schemeClr>
                </a:solidFill>
              </a:rPr>
              <a:t>ჩვენი </a:t>
            </a:r>
          </a:p>
          <a:p>
            <a:pPr fontAlgn="auto">
              <a:lnSpc>
                <a:spcPct val="150000"/>
              </a:lnSpc>
              <a:spcAft>
                <a:spcPts val="0"/>
              </a:spcAft>
              <a:defRPr/>
            </a:pPr>
            <a:r>
              <a:rPr lang="ka-GE" dirty="0">
                <a:solidFill>
                  <a:schemeClr val="accent4">
                    <a:lumMod val="50000"/>
                  </a:schemeClr>
                </a:solidFill>
              </a:rPr>
              <a:t>უფლებები</a:t>
            </a:r>
            <a:endParaRPr lang="en-US" dirty="0">
              <a:solidFill>
                <a:schemeClr val="accent4">
                  <a:lumMod val="50000"/>
                </a:schemeClr>
              </a:solidFill>
            </a:endParaRPr>
          </a:p>
        </p:txBody>
      </p:sp>
      <p:sp>
        <p:nvSpPr>
          <p:cNvPr id="4" name="Rectangle 3"/>
          <p:cNvSpPr/>
          <p:nvPr userDrawn="1"/>
        </p:nvSpPr>
        <p:spPr>
          <a:xfrm>
            <a:off x="8245475" y="2644775"/>
            <a:ext cx="3214688" cy="356552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5" name="Picture 16"/>
          <p:cNvPicPr>
            <a:picLocks noChangeAspect="1"/>
          </p:cNvPicPr>
          <p:nvPr userDrawn="1"/>
        </p:nvPicPr>
        <p:blipFill>
          <a:blip r:embed="rId2" cstate="print"/>
          <a:srcRect/>
          <a:stretch>
            <a:fillRect/>
          </a:stretch>
        </p:blipFill>
        <p:spPr bwMode="auto">
          <a:xfrm>
            <a:off x="2160588" y="1965325"/>
            <a:ext cx="7870825" cy="4244975"/>
          </a:xfrm>
          <a:prstGeom prst="rect">
            <a:avLst/>
          </a:prstGeom>
          <a:noFill/>
          <a:ln w="9525">
            <a:noFill/>
            <a:miter lim="800000"/>
            <a:headEnd/>
            <a:tailEnd/>
          </a:ln>
        </p:spPr>
      </p:pic>
      <p:pic>
        <p:nvPicPr>
          <p:cNvPr id="6" name="Picture 17"/>
          <p:cNvPicPr>
            <a:picLocks noChangeAspect="1"/>
          </p:cNvPicPr>
          <p:nvPr userDrawn="1"/>
        </p:nvPicPr>
        <p:blipFill>
          <a:blip r:embed="rId3" cstate="print"/>
          <a:srcRect/>
          <a:stretch>
            <a:fillRect/>
          </a:stretch>
        </p:blipFill>
        <p:spPr bwMode="auto">
          <a:xfrm>
            <a:off x="2271713" y="-74613"/>
            <a:ext cx="1600200" cy="1133476"/>
          </a:xfrm>
          <a:prstGeom prst="rect">
            <a:avLst/>
          </a:prstGeom>
          <a:noFill/>
          <a:ln w="9525">
            <a:noFill/>
            <a:miter lim="800000"/>
            <a:headEnd/>
            <a:tailEnd/>
          </a:ln>
        </p:spPr>
      </p:pic>
      <p:sp>
        <p:nvSpPr>
          <p:cNvPr id="2" name="Title 1"/>
          <p:cNvSpPr>
            <a:spLocks noGrp="1"/>
          </p:cNvSpPr>
          <p:nvPr>
            <p:ph type="title"/>
          </p:nvPr>
        </p:nvSpPr>
        <p:spPr/>
        <p:txBody>
          <a:bodyPr/>
          <a:lstStyle>
            <a:lvl1pPr>
              <a:defRPr>
                <a:solidFill>
                  <a:schemeClr val="accent4">
                    <a:lumMod val="50000"/>
                  </a:schemeClr>
                </a:solidFill>
              </a:defRPr>
            </a:lvl1pPr>
          </a:lstStyle>
          <a:p>
            <a:r>
              <a:rPr lang="en-US"/>
              <a:t>Click to edit Master title style</a:t>
            </a:r>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3" name="Rectangle 2"/>
          <p:cNvSpPr/>
          <p:nvPr userDrawn="1"/>
        </p:nvSpPr>
        <p:spPr>
          <a:xfrm>
            <a:off x="0" y="0"/>
            <a:ext cx="12192000" cy="68580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15"/>
          <p:cNvPicPr>
            <a:picLocks noChangeAspect="1"/>
          </p:cNvPicPr>
          <p:nvPr userDrawn="1"/>
        </p:nvPicPr>
        <p:blipFill>
          <a:blip r:embed="rId2" cstate="print"/>
          <a:srcRect l="-433" t="-2" r="-247" b="119"/>
          <a:stretch>
            <a:fillRect/>
          </a:stretch>
        </p:blipFill>
        <p:spPr bwMode="auto">
          <a:xfrm>
            <a:off x="7938" y="0"/>
            <a:ext cx="12184062" cy="6858000"/>
          </a:xfrm>
          <a:prstGeom prst="rect">
            <a:avLst/>
          </a:prstGeom>
          <a:noFill/>
          <a:ln w="9525">
            <a:noFill/>
            <a:miter lim="800000"/>
            <a:headEnd/>
            <a:tailEnd/>
          </a:ln>
        </p:spPr>
      </p:pic>
      <p:pic>
        <p:nvPicPr>
          <p:cNvPr id="5" name="Picture 16"/>
          <p:cNvPicPr>
            <a:picLocks noChangeAspect="1"/>
          </p:cNvPicPr>
          <p:nvPr userDrawn="1"/>
        </p:nvPicPr>
        <p:blipFill>
          <a:blip r:embed="rId3" cstate="print"/>
          <a:srcRect/>
          <a:stretch>
            <a:fillRect/>
          </a:stretch>
        </p:blipFill>
        <p:spPr bwMode="auto">
          <a:xfrm>
            <a:off x="0" y="1109663"/>
            <a:ext cx="10058400" cy="5715000"/>
          </a:xfrm>
          <a:prstGeom prst="rect">
            <a:avLst/>
          </a:prstGeom>
          <a:noFill/>
          <a:ln w="9525">
            <a:noFill/>
            <a:miter lim="800000"/>
            <a:headEnd/>
            <a:tailEnd/>
          </a:ln>
        </p:spPr>
      </p:pic>
      <p:pic>
        <p:nvPicPr>
          <p:cNvPr id="6" name="Picture 17"/>
          <p:cNvPicPr>
            <a:picLocks noChangeAspect="1"/>
          </p:cNvPicPr>
          <p:nvPr userDrawn="1"/>
        </p:nvPicPr>
        <p:blipFill>
          <a:blip r:embed="rId4" cstate="print"/>
          <a:srcRect/>
          <a:stretch>
            <a:fillRect/>
          </a:stretch>
        </p:blipFill>
        <p:spPr bwMode="auto">
          <a:xfrm>
            <a:off x="-9525" y="4756150"/>
            <a:ext cx="3576638" cy="677863"/>
          </a:xfrm>
          <a:prstGeom prst="rect">
            <a:avLst/>
          </a:prstGeom>
          <a:noFill/>
          <a:ln w="9525">
            <a:noFill/>
            <a:miter lim="800000"/>
            <a:headEnd/>
            <a:tailEnd/>
          </a:ln>
        </p:spPr>
      </p:pic>
      <p:sp>
        <p:nvSpPr>
          <p:cNvPr id="2" name="Title 1"/>
          <p:cNvSpPr>
            <a:spLocks noGrp="1"/>
          </p:cNvSpPr>
          <p:nvPr>
            <p:ph type="ctrTitle"/>
          </p:nvPr>
        </p:nvSpPr>
        <p:spPr>
          <a:xfrm>
            <a:off x="880121" y="3966784"/>
            <a:ext cx="2959035" cy="540127"/>
          </a:xfrm>
        </p:spPr>
        <p:txBody>
          <a:bodyPr anchor="b">
            <a:normAutofit/>
          </a:bodyPr>
          <a:lstStyle>
            <a:lvl1pPr algn="ctr">
              <a:defRPr sz="2800">
                <a:solidFill>
                  <a:srgbClr val="FFFFFF"/>
                </a:solidFill>
                <a:latin typeface="BPG Banner ExtraSquare Caps" panose="02060504020202060204" pitchFamily="18" charset="0"/>
              </a:defRPr>
            </a:lvl1pPr>
          </a:lstStyle>
          <a:p>
            <a:r>
              <a:rPr lang="en-US"/>
              <a:t>Click to edit Master title style</a:t>
            </a:r>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4">
                    <a:lumMod val="50000"/>
                  </a:schemeClr>
                </a:solidFill>
              </a:defRPr>
            </a:lvl1pPr>
          </a:lstStyle>
          <a:p>
            <a:r>
              <a:rPr lang="en-US"/>
              <a:t>Click to edit Master title style</a:t>
            </a:r>
            <a:endParaRPr lang="en-US" dirty="0"/>
          </a:p>
        </p:txBody>
      </p:sp>
      <p:sp>
        <p:nvSpPr>
          <p:cNvPr id="6" name="Picture Placeholder 2"/>
          <p:cNvSpPr>
            <a:spLocks noGrp="1"/>
          </p:cNvSpPr>
          <p:nvPr>
            <p:ph type="pic" idx="1"/>
          </p:nvPr>
        </p:nvSpPr>
        <p:spPr>
          <a:xfrm>
            <a:off x="838200" y="1771651"/>
            <a:ext cx="10515600" cy="4408713"/>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6" name="Title 1"/>
          <p:cNvSpPr>
            <a:spLocks noGrp="1"/>
          </p:cNvSpPr>
          <p:nvPr>
            <p:ph type="title"/>
          </p:nvPr>
        </p:nvSpPr>
        <p:spPr>
          <a:xfrm>
            <a:off x="838200" y="1058636"/>
            <a:ext cx="10515600" cy="632052"/>
          </a:xfrm>
        </p:spPr>
        <p:txBody>
          <a:bodyPr/>
          <a:lstStyle>
            <a:lvl1pPr>
              <a:defRPr>
                <a:solidFill>
                  <a:schemeClr val="accent4">
                    <a:lumMod val="50000"/>
                  </a:schemeClr>
                </a:solidFill>
              </a:defRPr>
            </a:lvl1pPr>
          </a:lstStyle>
          <a:p>
            <a:r>
              <a:rPr lang="en-US"/>
              <a:t>Click to edit Master title style</a:t>
            </a:r>
            <a:endParaRPr lang="en-US" dirty="0"/>
          </a:p>
        </p:txBody>
      </p:sp>
      <p:sp>
        <p:nvSpPr>
          <p:cNvPr id="7" name="Picture Placeholder 2"/>
          <p:cNvSpPr>
            <a:spLocks noGrp="1"/>
          </p:cNvSpPr>
          <p:nvPr>
            <p:ph type="pic" idx="1"/>
          </p:nvPr>
        </p:nvSpPr>
        <p:spPr>
          <a:xfrm>
            <a:off x="838200" y="1771651"/>
            <a:ext cx="5154386" cy="4408713"/>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8" name="Picture Placeholder 2"/>
          <p:cNvSpPr>
            <a:spLocks noGrp="1"/>
          </p:cNvSpPr>
          <p:nvPr>
            <p:ph type="pic" idx="10"/>
          </p:nvPr>
        </p:nvSpPr>
        <p:spPr>
          <a:xfrm>
            <a:off x="6096000" y="1771651"/>
            <a:ext cx="5257800" cy="4408713"/>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8CFA630-13BB-46C4-BD44-B2C5F9B66074}" type="datetimeFigureOut">
              <a:rPr lang="en-US" smtClean="0"/>
              <a:pPr/>
              <a:t>12/10/2019</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BC5217A8-0E06-4059-AC45-433E2E67A85D}" type="slidenum">
              <a:rPr kumimoji="0" lang="en-US" smtClean="0"/>
              <a:pPr/>
              <a:t>‹#›</a:t>
            </a:fld>
            <a:endParaRPr kumimoji="0"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8CFA630-13BB-46C4-BD44-B2C5F9B66074}" type="datetimeFigureOut">
              <a:rPr lang="en-US" smtClean="0"/>
              <a:pPr/>
              <a:t>12/10/2019</a:t>
            </a:fld>
            <a:endParaRPr lang="en-US" dirty="0">
              <a:solidFill>
                <a:schemeClr val="tx2"/>
              </a:solidFill>
            </a:endParaRPr>
          </a:p>
        </p:txBody>
      </p:sp>
      <p:sp>
        <p:nvSpPr>
          <p:cNvPr id="5" name="Footer Placeholder 4"/>
          <p:cNvSpPr>
            <a:spLocks noGrp="1"/>
          </p:cNvSpPr>
          <p:nvPr>
            <p:ph type="ftr" sz="quarter" idx="11"/>
          </p:nvPr>
        </p:nvSpPr>
        <p:spPr/>
        <p:txBody>
          <a:bodyPr/>
          <a:lstStyle/>
          <a:p>
            <a:endParaRPr kumimoji="0" lang="en-US" dirty="0">
              <a:solidFill>
                <a:schemeClr val="tx2"/>
              </a:solidFill>
            </a:endParaRPr>
          </a:p>
        </p:txBody>
      </p:sp>
      <p:sp>
        <p:nvSpPr>
          <p:cNvPr id="6" name="Slide Number Placeholder 5"/>
          <p:cNvSpPr>
            <a:spLocks noGrp="1"/>
          </p:cNvSpPr>
          <p:nvPr>
            <p:ph type="sldNum" sz="quarter" idx="12"/>
          </p:nvPr>
        </p:nvSpPr>
        <p:spPr/>
        <p:txBody>
          <a:bodyPr/>
          <a:lstStyle/>
          <a:p>
            <a:fld id="{BC5217A8-0E06-4059-AC45-433E2E67A85D}" type="slidenum">
              <a:rPr kumimoji="0" lang="en-US" smtClean="0"/>
              <a:pPr/>
              <a:t>‹#›</a:t>
            </a:fld>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8CFA630-13BB-46C4-BD44-B2C5F9B66074}" type="datetimeFigureOut">
              <a:rPr lang="en-US" smtClean="0"/>
              <a:pPr/>
              <a:t>12/10/2019</a:t>
            </a:fld>
            <a:endParaRPr lang="en-US" dirty="0"/>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BC5217A8-0E06-4059-AC45-433E2E67A85D}" type="slidenum">
              <a:rPr kumimoji="0" lang="en-US" smtClean="0"/>
              <a:pPr/>
              <a:t>‹#›</a:t>
            </a:fld>
            <a:endParaRPr kumimoji="0"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8CFA630-13BB-46C4-BD44-B2C5F9B66074}" type="datetimeFigureOut">
              <a:rPr lang="en-US" smtClean="0"/>
              <a:pPr/>
              <a:t>12/10/2019</a:t>
            </a:fld>
            <a:endParaRPr lang="en-US" dirty="0"/>
          </a:p>
        </p:txBody>
      </p:sp>
      <p:sp>
        <p:nvSpPr>
          <p:cNvPr id="8" name="Footer Placeholder 7"/>
          <p:cNvSpPr>
            <a:spLocks noGrp="1"/>
          </p:cNvSpPr>
          <p:nvPr>
            <p:ph type="ftr" sz="quarter" idx="11"/>
          </p:nvPr>
        </p:nvSpPr>
        <p:spPr/>
        <p:txBody>
          <a:bodyPr/>
          <a:lstStyle/>
          <a:p>
            <a:endParaRPr kumimoji="0" lang="en-US" dirty="0"/>
          </a:p>
        </p:txBody>
      </p:sp>
      <p:sp>
        <p:nvSpPr>
          <p:cNvPr id="9" name="Slide Number Placeholder 8"/>
          <p:cNvSpPr>
            <a:spLocks noGrp="1"/>
          </p:cNvSpPr>
          <p:nvPr>
            <p:ph type="sldNum" sz="quarter" idx="12"/>
          </p:nvPr>
        </p:nvSpPr>
        <p:spPr/>
        <p:txBody>
          <a:bodyPr/>
          <a:lstStyle/>
          <a:p>
            <a:fld id="{BC5217A8-0E06-4059-AC45-433E2E67A85D}" type="slidenum">
              <a:rPr kumimoji="0" lang="en-US" smtClean="0"/>
              <a:pPr/>
              <a:t>‹#›</a:t>
            </a:fld>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8CFA630-13BB-46C4-BD44-B2C5F9B66074}" type="datetimeFigureOut">
              <a:rPr lang="en-US" smtClean="0"/>
              <a:pPr/>
              <a:t>12/10/2019</a:t>
            </a:fld>
            <a:endParaRPr lang="en-US" dirty="0"/>
          </a:p>
        </p:txBody>
      </p:sp>
      <p:sp>
        <p:nvSpPr>
          <p:cNvPr id="4" name="Footer Placeholder 3"/>
          <p:cNvSpPr>
            <a:spLocks noGrp="1"/>
          </p:cNvSpPr>
          <p:nvPr>
            <p:ph type="ftr" sz="quarter" idx="11"/>
          </p:nvPr>
        </p:nvSpPr>
        <p:spPr/>
        <p:txBody>
          <a:bodyPr/>
          <a:lstStyle/>
          <a:p>
            <a:endParaRPr kumimoji="0" lang="en-US" dirty="0"/>
          </a:p>
        </p:txBody>
      </p:sp>
      <p:sp>
        <p:nvSpPr>
          <p:cNvPr id="5" name="Slide Number Placeholder 4"/>
          <p:cNvSpPr>
            <a:spLocks noGrp="1"/>
          </p:cNvSpPr>
          <p:nvPr>
            <p:ph type="sldNum" sz="quarter" idx="12"/>
          </p:nvPr>
        </p:nvSpPr>
        <p:spPr/>
        <p:txBody>
          <a:bodyPr/>
          <a:lstStyle/>
          <a:p>
            <a:fld id="{BC5217A8-0E06-4059-AC45-433E2E67A85D}" type="slidenum">
              <a:rPr kumimoji="0" lang="en-US" smtClean="0"/>
              <a:pPr/>
              <a:t>‹#›</a:t>
            </a:fld>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CFA630-13BB-46C4-BD44-B2C5F9B66074}" type="datetimeFigureOut">
              <a:rPr lang="en-US" smtClean="0"/>
              <a:pPr/>
              <a:t>12/10/2019</a:t>
            </a:fld>
            <a:endParaRPr lang="en-US" dirty="0">
              <a:solidFill>
                <a:schemeClr val="tx2"/>
              </a:solidFill>
            </a:endParaRPr>
          </a:p>
        </p:txBody>
      </p:sp>
      <p:sp>
        <p:nvSpPr>
          <p:cNvPr id="3" name="Footer Placeholder 2"/>
          <p:cNvSpPr>
            <a:spLocks noGrp="1"/>
          </p:cNvSpPr>
          <p:nvPr>
            <p:ph type="ftr" sz="quarter" idx="11"/>
          </p:nvPr>
        </p:nvSpPr>
        <p:spPr/>
        <p:txBody>
          <a:bodyPr/>
          <a:lstStyle/>
          <a:p>
            <a:endParaRPr kumimoji="0" lang="en-US" dirty="0">
              <a:solidFill>
                <a:schemeClr val="tx2"/>
              </a:solidFill>
            </a:endParaRPr>
          </a:p>
        </p:txBody>
      </p:sp>
      <p:sp>
        <p:nvSpPr>
          <p:cNvPr id="4" name="Slide Number Placeholder 3"/>
          <p:cNvSpPr>
            <a:spLocks noGrp="1"/>
          </p:cNvSpPr>
          <p:nvPr>
            <p:ph type="sldNum" sz="quarter" idx="12"/>
          </p:nvPr>
        </p:nvSpPr>
        <p:spPr/>
        <p:txBody>
          <a:bodyPr/>
          <a:lstStyle/>
          <a:p>
            <a:fld id="{BC5217A8-0E06-4059-AC45-433E2E67A85D}" type="slidenum">
              <a:rPr kumimoji="0" lang="en-US" smtClean="0"/>
              <a:pPr/>
              <a:t>‹#›</a:t>
            </a:fld>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8CFA630-13BB-46C4-BD44-B2C5F9B66074}" type="datetimeFigureOut">
              <a:rPr lang="en-US" smtClean="0"/>
              <a:pPr/>
              <a:t>12/10/2019</a:t>
            </a:fld>
            <a:endParaRPr lang="en-US" dirty="0"/>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BC5217A8-0E06-4059-AC45-433E2E67A85D}" type="slidenum">
              <a:rPr kumimoji="0" lang="en-US" smtClean="0"/>
              <a:pPr/>
              <a:t>‹#›</a:t>
            </a:fld>
            <a:endParaRPr kumimoji="0"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8CFA630-13BB-46C4-BD44-B2C5F9B66074}" type="datetimeFigureOut">
              <a:rPr lang="en-US" smtClean="0"/>
              <a:pPr/>
              <a:t>12/10/2019</a:t>
            </a:fld>
            <a:endParaRPr lang="en-US" dirty="0"/>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BC5217A8-0E06-4059-AC45-433E2E67A85D}" type="slidenum">
              <a:rPr kumimoji="0" lang="en-US" smtClean="0"/>
              <a:pPr/>
              <a:t>‹#›</a:t>
            </a:fld>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2.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5.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4.png"/><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CFA630-13BB-46C4-BD44-B2C5F9B66074}" type="datetimeFigureOut">
              <a:rPr lang="en-US" smtClean="0"/>
              <a:pPr/>
              <a:t>12/10/2019</a:t>
            </a:fld>
            <a:endParaRPr lang="en-US" sz="1000" dirty="0">
              <a:solidFill>
                <a:schemeClr val="tx2"/>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lgn="r" eaLnBrk="1" latinLnBrk="0" hangingPunct="1"/>
            <a:endParaRPr kumimoji="0" lang="en-US" sz="1000" dirty="0">
              <a:solidFill>
                <a:schemeClr val="tx2"/>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lgn="r" eaLnBrk="1" latinLnBrk="0" hangingPunct="1"/>
            <a:fld id="{BC5217A8-0E06-4059-AC45-433E2E67A85D}" type="slidenum">
              <a:rPr kumimoji="0" lang="en-US" smtClean="0"/>
              <a:pPr algn="r" eaLnBrk="1" latinLnBrk="0" hangingPunct="1"/>
              <a:t>‹#›</a:t>
            </a:fld>
            <a:endParaRPr kumimoji="0" lang="en-US" sz="1100" dirty="0">
              <a:solidFill>
                <a:schemeClr val="tx2"/>
              </a:solidFill>
            </a:endParaRPr>
          </a:p>
        </p:txBody>
      </p:sp>
      <p:pic>
        <p:nvPicPr>
          <p:cNvPr id="7" name="Picture 13"/>
          <p:cNvPicPr>
            <a:picLocks noChangeAspect="1"/>
          </p:cNvPicPr>
          <p:nvPr userDrawn="1"/>
        </p:nvPicPr>
        <p:blipFill>
          <a:blip r:embed="rId20" cstate="print"/>
          <a:srcRect/>
          <a:stretch>
            <a:fillRect/>
          </a:stretch>
        </p:blipFill>
        <p:spPr bwMode="auto">
          <a:xfrm>
            <a:off x="0" y="-7938"/>
            <a:ext cx="12192000" cy="6869113"/>
          </a:xfrm>
          <a:prstGeom prst="rect">
            <a:avLst/>
          </a:prstGeom>
          <a:noFill/>
          <a:ln w="9525">
            <a:noFill/>
            <a:miter lim="800000"/>
            <a:headEnd/>
            <a:tailEnd/>
          </a:ln>
        </p:spPr>
      </p:pic>
      <p:sp>
        <p:nvSpPr>
          <p:cNvPr id="8" name="Footer Placeholder 4"/>
          <p:cNvSpPr txBox="1">
            <a:spLocks/>
          </p:cNvSpPr>
          <p:nvPr userDrawn="1"/>
        </p:nvSpPr>
        <p:spPr>
          <a:xfrm>
            <a:off x="909638" y="6475413"/>
            <a:ext cx="1687512" cy="365125"/>
          </a:xfrm>
          <a:prstGeom prst="rect">
            <a:avLst/>
          </a:prstGeom>
        </p:spPr>
        <p:txBody>
          <a:bodyPr anchor="ctr"/>
          <a:lstStyle>
            <a:defPPr>
              <a:defRPr lang="en-US"/>
            </a:defPPr>
            <a:lvl1pPr marL="0" algn="ctr" defTabSz="914400" rtl="0" eaLnBrk="1" latinLnBrk="0" hangingPunct="1">
              <a:defRPr sz="1200" b="1" kern="1200">
                <a:solidFill>
                  <a:schemeClr val="accent1">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US" dirty="0"/>
              <a:t>www.ombudsman.ge</a:t>
            </a:r>
          </a:p>
        </p:txBody>
      </p:sp>
      <p:sp>
        <p:nvSpPr>
          <p:cNvPr id="9" name="Footer Placeholder 4"/>
          <p:cNvSpPr txBox="1">
            <a:spLocks/>
          </p:cNvSpPr>
          <p:nvPr userDrawn="1"/>
        </p:nvSpPr>
        <p:spPr>
          <a:xfrm>
            <a:off x="909638" y="6238875"/>
            <a:ext cx="1687512" cy="365125"/>
          </a:xfrm>
          <a:prstGeom prst="rect">
            <a:avLst/>
          </a:prstGeom>
        </p:spPr>
        <p:txBody>
          <a:bodyPr anchor="ctr"/>
          <a:lstStyle>
            <a:defPPr>
              <a:defRPr lang="en-US"/>
            </a:defPPr>
            <a:lvl1pPr marL="0" algn="ctr" defTabSz="914400" rtl="0" eaLnBrk="1" latinLnBrk="0" hangingPunct="1">
              <a:defRPr sz="1200" b="1" kern="1200">
                <a:solidFill>
                  <a:schemeClr val="accent1">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US" dirty="0"/>
              <a:t>info@ombudsman.ge</a:t>
            </a:r>
          </a:p>
        </p:txBody>
      </p:sp>
      <p:pic>
        <p:nvPicPr>
          <p:cNvPr id="10" name="Picture 9"/>
          <p:cNvPicPr>
            <a:picLocks noChangeAspect="1"/>
          </p:cNvPicPr>
          <p:nvPr userDrawn="1"/>
        </p:nvPicPr>
        <p:blipFill>
          <a:blip r:embed="rId21" cstate="print"/>
          <a:srcRect/>
          <a:stretch>
            <a:fillRect/>
          </a:stretch>
        </p:blipFill>
        <p:spPr bwMode="auto">
          <a:xfrm>
            <a:off x="838200" y="57150"/>
            <a:ext cx="1428750" cy="922338"/>
          </a:xfrm>
          <a:prstGeom prst="rect">
            <a:avLst/>
          </a:prstGeom>
          <a:noFill/>
          <a:ln w="9525">
            <a:noFill/>
            <a:miter lim="800000"/>
            <a:headEnd/>
            <a:tailEnd/>
          </a:ln>
        </p:spPr>
      </p:pic>
      <p:pic>
        <p:nvPicPr>
          <p:cNvPr id="11" name="Picture 10"/>
          <p:cNvPicPr>
            <a:picLocks noChangeAspect="1"/>
          </p:cNvPicPr>
          <p:nvPr userDrawn="1"/>
        </p:nvPicPr>
        <p:blipFill>
          <a:blip r:embed="rId22" cstate="print"/>
          <a:srcRect/>
          <a:stretch>
            <a:fillRect/>
          </a:stretch>
        </p:blipFill>
        <p:spPr bwMode="auto">
          <a:xfrm>
            <a:off x="823913" y="6327775"/>
            <a:ext cx="204787" cy="393700"/>
          </a:xfrm>
          <a:prstGeom prst="rect">
            <a:avLst/>
          </a:prstGeom>
          <a:noFill/>
          <a:ln w="9525">
            <a:noFill/>
            <a:miter lim="800000"/>
            <a:headEnd/>
            <a:tailEnd/>
          </a:ln>
        </p:spPr>
      </p:pic>
      <p:pic>
        <p:nvPicPr>
          <p:cNvPr id="12" name="Picture 11"/>
          <p:cNvPicPr>
            <a:picLocks noChangeAspect="1"/>
          </p:cNvPicPr>
          <p:nvPr userDrawn="1"/>
        </p:nvPicPr>
        <p:blipFill>
          <a:blip r:embed="rId23" cstate="print"/>
          <a:srcRect/>
          <a:stretch>
            <a:fillRect/>
          </a:stretch>
        </p:blipFill>
        <p:spPr bwMode="auto">
          <a:xfrm>
            <a:off x="9715500" y="6172200"/>
            <a:ext cx="2476500" cy="668338"/>
          </a:xfrm>
          <a:prstGeom prst="rect">
            <a:avLst/>
          </a:prstGeom>
          <a:noFill/>
          <a:ln w="9525">
            <a:noFill/>
            <a:miter lim="800000"/>
            <a:headEnd/>
            <a:tailEnd/>
          </a:ln>
        </p:spPr>
      </p:pic>
      <p:pic>
        <p:nvPicPr>
          <p:cNvPr id="13" name="Picture 18"/>
          <p:cNvPicPr>
            <a:picLocks noChangeAspect="1"/>
          </p:cNvPicPr>
          <p:nvPr userDrawn="1"/>
        </p:nvPicPr>
        <p:blipFill>
          <a:blip r:embed="rId24" cstate="print"/>
          <a:srcRect/>
          <a:stretch>
            <a:fillRect/>
          </a:stretch>
        </p:blipFill>
        <p:spPr bwMode="auto">
          <a:xfrm>
            <a:off x="7877175" y="2933700"/>
            <a:ext cx="3476625" cy="32385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 id="2147483810" r:id="rId12"/>
    <p:sldLayoutId id="2147483811" r:id="rId13"/>
    <p:sldLayoutId id="2147483812" r:id="rId14"/>
    <p:sldLayoutId id="2147483721" r:id="rId15"/>
    <p:sldLayoutId id="2147483713" r:id="rId16"/>
    <p:sldLayoutId id="2147483714" r:id="rId17"/>
    <p:sldLayoutId id="2147483719" r:id="rId18"/>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chart" Target="../charts/chart1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chart" Target="../charts/chart1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chart" Target="../charts/chart1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chart" Target="../charts/chart21.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9.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chart" Target="../charts/chart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4"/>
          <p:cNvSpPr>
            <a:spLocks noGrp="1"/>
          </p:cNvSpPr>
          <p:nvPr>
            <p:ph type="ctrTitle"/>
          </p:nvPr>
        </p:nvSpPr>
        <p:spPr>
          <a:xfrm>
            <a:off x="4481848" y="3984685"/>
            <a:ext cx="7710152" cy="1420712"/>
          </a:xfrm>
        </p:spPr>
        <p:txBody>
          <a:bodyPr>
            <a:noAutofit/>
          </a:bodyPr>
          <a:lstStyle/>
          <a:p>
            <a:r>
              <a:rPr lang="ka-GE" sz="4000" b="1" dirty="0"/>
              <a:t>ფემიციდის შემთხვევების მონიტორინგი </a:t>
            </a:r>
            <a:r>
              <a:rPr lang="ka-GE" sz="4000" b="1" dirty="0" smtClean="0"/>
              <a:t> </a:t>
            </a:r>
            <a:r>
              <a:rPr lang="ka-GE" b="1" dirty="0"/>
              <a:t/>
            </a:r>
            <a:br>
              <a:rPr lang="ka-GE" b="1" dirty="0"/>
            </a:br>
            <a:r>
              <a:rPr lang="en-US" b="1" dirty="0" smtClean="0"/>
              <a:t/>
            </a:r>
            <a:br>
              <a:rPr lang="en-US" b="1" dirty="0" smtClean="0"/>
            </a:br>
            <a:r>
              <a:rPr lang="en-US" b="1" dirty="0" smtClean="0"/>
              <a:t/>
            </a:r>
            <a:br>
              <a:rPr lang="en-US" b="1" dirty="0" smtClean="0"/>
            </a:br>
            <a:r>
              <a:rPr lang="ka-GE" b="1" dirty="0" smtClean="0">
                <a:solidFill>
                  <a:schemeClr val="bg1"/>
                </a:solidFill>
              </a:rPr>
              <a:t>2014-2018 </a:t>
            </a:r>
            <a:r>
              <a:rPr lang="ka-GE" b="1" dirty="0">
                <a:solidFill>
                  <a:schemeClr val="bg1"/>
                </a:solidFill>
              </a:rPr>
              <a:t>წლის სისხლის </a:t>
            </a:r>
            <a:r>
              <a:rPr lang="en-US" b="1" dirty="0">
                <a:solidFill>
                  <a:schemeClr val="bg1"/>
                </a:solidFill>
              </a:rPr>
              <a:t/>
            </a:r>
            <a:br>
              <a:rPr lang="en-US" b="1" dirty="0">
                <a:solidFill>
                  <a:schemeClr val="bg1"/>
                </a:solidFill>
              </a:rPr>
            </a:br>
            <a:r>
              <a:rPr lang="ka-GE" b="1" dirty="0">
                <a:solidFill>
                  <a:schemeClr val="bg1"/>
                </a:solidFill>
              </a:rPr>
              <a:t>სამართლის საქმეთა ანალიზი</a:t>
            </a:r>
            <a:r>
              <a:rPr lang="en-US" b="1" dirty="0">
                <a:solidFill>
                  <a:schemeClr val="bg1"/>
                </a:solidFill>
              </a:rPr>
              <a:t/>
            </a:r>
            <a:br>
              <a:rPr lang="en-US" b="1" dirty="0">
                <a:solidFill>
                  <a:schemeClr val="bg1"/>
                </a:solidFill>
              </a:rPr>
            </a:br>
            <a:endParaRPr lang="en-US" dirty="0">
              <a:latin typeface="BPG Banner ExtraSquare Caps"/>
            </a:endParaRPr>
          </a:p>
        </p:txBody>
      </p:sp>
      <p:sp>
        <p:nvSpPr>
          <p:cNvPr id="3" name="Rectangle 2"/>
          <p:cNvSpPr/>
          <p:nvPr/>
        </p:nvSpPr>
        <p:spPr>
          <a:xfrm>
            <a:off x="1808547" y="4141043"/>
            <a:ext cx="1337226" cy="369332"/>
          </a:xfrm>
          <a:prstGeom prst="rect">
            <a:avLst/>
          </a:prstGeom>
        </p:spPr>
        <p:txBody>
          <a:bodyPr wrap="none">
            <a:spAutoFit/>
          </a:bodyPr>
          <a:lstStyle/>
          <a:p>
            <a:pPr algn="ctr"/>
            <a:r>
              <a:rPr lang="ka-GE" b="1" dirty="0">
                <a:solidFill>
                  <a:schemeClr val="bg1"/>
                </a:solidFill>
              </a:rPr>
              <a:t>2019 წელი</a:t>
            </a:r>
            <a:endParaRPr lang="en-US" b="1"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a:graphicFrameLocks/>
          </p:cNvGraphicFramePr>
          <p:nvPr>
            <p:extLst>
              <p:ext uri="{D42A27DB-BD31-4B8C-83A1-F6EECF244321}">
                <p14:modId xmlns:p14="http://schemas.microsoft.com/office/powerpoint/2010/main" val="1505999935"/>
              </p:ext>
            </p:extLst>
          </p:nvPr>
        </p:nvGraphicFramePr>
        <p:xfrm>
          <a:off x="253249" y="903288"/>
          <a:ext cx="6307933" cy="5468937"/>
        </p:xfrm>
        <a:graphic>
          <a:graphicData uri="http://schemas.openxmlformats.org/drawingml/2006/chart">
            <c:chart xmlns:c="http://schemas.openxmlformats.org/drawingml/2006/chart" xmlns:r="http://schemas.openxmlformats.org/officeDocument/2006/relationships" r:id="rId2"/>
          </a:graphicData>
        </a:graphic>
      </p:graphicFrame>
      <p:sp>
        <p:nvSpPr>
          <p:cNvPr id="7" name="Title 1"/>
          <p:cNvSpPr>
            <a:spLocks noGrp="1"/>
          </p:cNvSpPr>
          <p:nvPr>
            <p:ph type="title"/>
          </p:nvPr>
        </p:nvSpPr>
        <p:spPr>
          <a:xfrm>
            <a:off x="1074782" y="-357472"/>
            <a:ext cx="10972800" cy="1143000"/>
          </a:xfrm>
        </p:spPr>
        <p:txBody>
          <a:bodyPr>
            <a:normAutofit/>
          </a:bodyPr>
          <a:lstStyle/>
          <a:p>
            <a:pPr algn="r" eaLnBrk="0" fontAlgn="base" hangingPunct="0">
              <a:spcAft>
                <a:spcPct val="0"/>
              </a:spcAft>
            </a:pPr>
            <a:r>
              <a:rPr lang="ka-GE" sz="2800" b="1" dirty="0">
                <a:solidFill>
                  <a:schemeClr val="tx2"/>
                </a:solidFill>
                <a:latin typeface="+mn-lt"/>
                <a:ea typeface="Calibri" panose="020F0502020204030204" pitchFamily="34" charset="0"/>
                <a:cs typeface="Times New Roman" panose="02020603050405020304" pitchFamily="18" charset="0"/>
              </a:rPr>
              <a:t>ძირითადი ფაქტები - ფემიციდის 46 შემთხვევა</a:t>
            </a:r>
            <a:endParaRPr lang="en-US" sz="2800" b="1" dirty="0">
              <a:solidFill>
                <a:schemeClr val="tx2"/>
              </a:solidFill>
              <a:latin typeface="+mn-lt"/>
              <a:ea typeface="Calibri" panose="020F0502020204030204" pitchFamily="34" charset="0"/>
              <a:cs typeface="Times New Roman" panose="02020603050405020304" pitchFamily="18" charset="0"/>
            </a:endParaRPr>
          </a:p>
        </p:txBody>
      </p:sp>
      <p:graphicFrame>
        <p:nvGraphicFramePr>
          <p:cNvPr id="8" name="Chart 7"/>
          <p:cNvGraphicFramePr>
            <a:graphicFrameLocks/>
          </p:cNvGraphicFramePr>
          <p:nvPr>
            <p:extLst>
              <p:ext uri="{D42A27DB-BD31-4B8C-83A1-F6EECF244321}">
                <p14:modId xmlns:p14="http://schemas.microsoft.com/office/powerpoint/2010/main" val="1879837232"/>
              </p:ext>
            </p:extLst>
          </p:nvPr>
        </p:nvGraphicFramePr>
        <p:xfrm>
          <a:off x="6793486" y="1986500"/>
          <a:ext cx="4814888" cy="303660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730300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84630" y="0"/>
            <a:ext cx="10972800" cy="1143000"/>
          </a:xfrm>
        </p:spPr>
        <p:txBody>
          <a:bodyPr>
            <a:normAutofit/>
          </a:bodyPr>
          <a:lstStyle/>
          <a:p>
            <a:pPr algn="r" eaLnBrk="0" fontAlgn="base" hangingPunct="0">
              <a:spcAft>
                <a:spcPct val="0"/>
              </a:spcAft>
            </a:pPr>
            <a:r>
              <a:rPr lang="ka-GE" sz="2800" b="1" dirty="0">
                <a:solidFill>
                  <a:schemeClr val="tx2"/>
                </a:solidFill>
                <a:latin typeface="+mn-lt"/>
                <a:ea typeface="Calibri" panose="020F0502020204030204" pitchFamily="34" charset="0"/>
                <a:cs typeface="Times New Roman" panose="02020603050405020304" pitchFamily="18" charset="0"/>
              </a:rPr>
              <a:t>ძირითადი ფაქტები - ფემიციდის 46 შემთხვევა</a:t>
            </a:r>
            <a:endParaRPr lang="en-US" sz="2800" b="1" dirty="0">
              <a:solidFill>
                <a:schemeClr val="tx2"/>
              </a:solidFill>
              <a:latin typeface="+mn-lt"/>
              <a:ea typeface="Calibri" panose="020F0502020204030204" pitchFamily="34" charset="0"/>
              <a:cs typeface="Times New Roman" panose="02020603050405020304" pitchFamily="18" charset="0"/>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553696731"/>
              </p:ext>
            </p:extLst>
          </p:nvPr>
        </p:nvGraphicFramePr>
        <p:xfrm>
          <a:off x="609599" y="1600200"/>
          <a:ext cx="5623775" cy="445287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hart 7"/>
          <p:cNvGraphicFramePr>
            <a:graphicFrameLocks/>
          </p:cNvGraphicFramePr>
          <p:nvPr>
            <p:extLst>
              <p:ext uri="{D42A27DB-BD31-4B8C-83A1-F6EECF244321}">
                <p14:modId xmlns:p14="http://schemas.microsoft.com/office/powerpoint/2010/main" val="581086014"/>
              </p:ext>
            </p:extLst>
          </p:nvPr>
        </p:nvGraphicFramePr>
        <p:xfrm>
          <a:off x="6452315" y="1700011"/>
          <a:ext cx="4997003" cy="415987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793992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074782" y="-357472"/>
            <a:ext cx="10972800" cy="1143000"/>
          </a:xfrm>
        </p:spPr>
        <p:txBody>
          <a:bodyPr>
            <a:normAutofit/>
          </a:bodyPr>
          <a:lstStyle/>
          <a:p>
            <a:pPr algn="r" eaLnBrk="0" fontAlgn="base" hangingPunct="0">
              <a:spcAft>
                <a:spcPct val="0"/>
              </a:spcAft>
            </a:pPr>
            <a:r>
              <a:rPr lang="ka-GE" sz="2800" b="1" dirty="0">
                <a:solidFill>
                  <a:schemeClr val="tx2"/>
                </a:solidFill>
                <a:latin typeface="+mn-lt"/>
                <a:ea typeface="Calibri" panose="020F0502020204030204" pitchFamily="34" charset="0"/>
                <a:cs typeface="Times New Roman" panose="02020603050405020304" pitchFamily="18" charset="0"/>
              </a:rPr>
              <a:t>ძირითადი ფაქტები - ფემიციდის 46 შემთხვევა</a:t>
            </a:r>
            <a:endParaRPr lang="en-US" sz="2800" b="1" dirty="0">
              <a:solidFill>
                <a:schemeClr val="tx2"/>
              </a:solidFill>
              <a:latin typeface="+mn-lt"/>
              <a:ea typeface="Calibri" panose="020F0502020204030204" pitchFamily="34" charset="0"/>
              <a:cs typeface="Times New Roman" panose="02020603050405020304" pitchFamily="18" charset="0"/>
            </a:endParaRPr>
          </a:p>
        </p:txBody>
      </p:sp>
      <p:graphicFrame>
        <p:nvGraphicFramePr>
          <p:cNvPr id="7" name="Chart 6"/>
          <p:cNvGraphicFramePr>
            <a:graphicFrameLocks/>
          </p:cNvGraphicFramePr>
          <p:nvPr>
            <p:extLst>
              <p:ext uri="{D42A27DB-BD31-4B8C-83A1-F6EECF244321}">
                <p14:modId xmlns:p14="http://schemas.microsoft.com/office/powerpoint/2010/main" val="2974806833"/>
              </p:ext>
            </p:extLst>
          </p:nvPr>
        </p:nvGraphicFramePr>
        <p:xfrm>
          <a:off x="791445" y="1606640"/>
          <a:ext cx="4952531" cy="381536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hart 7"/>
          <p:cNvGraphicFramePr>
            <a:graphicFrameLocks/>
          </p:cNvGraphicFramePr>
          <p:nvPr>
            <p:extLst>
              <p:ext uri="{D42A27DB-BD31-4B8C-83A1-F6EECF244321}">
                <p14:modId xmlns:p14="http://schemas.microsoft.com/office/powerpoint/2010/main" val="1153887995"/>
              </p:ext>
            </p:extLst>
          </p:nvPr>
        </p:nvGraphicFramePr>
        <p:xfrm>
          <a:off x="6746383" y="1606640"/>
          <a:ext cx="4947634" cy="381536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220519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1219200" y="0"/>
            <a:ext cx="109728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eaLnBrk="0" fontAlgn="base" hangingPunct="0">
              <a:spcAft>
                <a:spcPct val="0"/>
              </a:spcAft>
            </a:pPr>
            <a:r>
              <a:rPr lang="ka-GE" sz="2800" b="1" dirty="0">
                <a:solidFill>
                  <a:schemeClr val="tx2"/>
                </a:solidFill>
                <a:latin typeface="+mn-lt"/>
                <a:ea typeface="Calibri" panose="020F0502020204030204" pitchFamily="34" charset="0"/>
                <a:cs typeface="Times New Roman" panose="02020603050405020304" pitchFamily="18" charset="0"/>
              </a:rPr>
              <a:t>ძირითადი ფაქტები - ფემიციდის მცდელობის 39 შემთხვევა</a:t>
            </a:r>
            <a:endParaRPr lang="en-US" sz="2800" b="1" dirty="0">
              <a:solidFill>
                <a:schemeClr val="tx2"/>
              </a:solidFill>
              <a:latin typeface="+mn-lt"/>
              <a:ea typeface="Calibri" panose="020F0502020204030204" pitchFamily="34" charset="0"/>
              <a:cs typeface="Times New Roman" panose="02020603050405020304" pitchFamily="18" charset="0"/>
            </a:endParaRPr>
          </a:p>
        </p:txBody>
      </p:sp>
      <p:graphicFrame>
        <p:nvGraphicFramePr>
          <p:cNvPr id="8" name="Chart 7"/>
          <p:cNvGraphicFramePr>
            <a:graphicFrameLocks/>
          </p:cNvGraphicFramePr>
          <p:nvPr>
            <p:extLst>
              <p:ext uri="{D42A27DB-BD31-4B8C-83A1-F6EECF244321}">
                <p14:modId xmlns:p14="http://schemas.microsoft.com/office/powerpoint/2010/main" val="1813565706"/>
              </p:ext>
            </p:extLst>
          </p:nvPr>
        </p:nvGraphicFramePr>
        <p:xfrm>
          <a:off x="6478074" y="1674252"/>
          <a:ext cx="4778062" cy="345153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5"/>
          <p:cNvGraphicFramePr>
            <a:graphicFrameLocks/>
          </p:cNvGraphicFramePr>
          <p:nvPr>
            <p:extLst>
              <p:ext uri="{D42A27DB-BD31-4B8C-83A1-F6EECF244321}">
                <p14:modId xmlns:p14="http://schemas.microsoft.com/office/powerpoint/2010/main" val="1837606496"/>
              </p:ext>
            </p:extLst>
          </p:nvPr>
        </p:nvGraphicFramePr>
        <p:xfrm>
          <a:off x="577402" y="1674252"/>
          <a:ext cx="5256728" cy="358032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354422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p:cNvGraphicFramePr>
          <p:nvPr>
            <p:extLst>
              <p:ext uri="{D42A27DB-BD31-4B8C-83A1-F6EECF244321}">
                <p14:modId xmlns:p14="http://schemas.microsoft.com/office/powerpoint/2010/main" val="930760858"/>
              </p:ext>
            </p:extLst>
          </p:nvPr>
        </p:nvGraphicFramePr>
        <p:xfrm>
          <a:off x="343839" y="1835104"/>
          <a:ext cx="5271350" cy="3561143"/>
        </p:xfrm>
        <a:graphic>
          <a:graphicData uri="http://schemas.openxmlformats.org/drawingml/2006/chart">
            <c:chart xmlns:c="http://schemas.openxmlformats.org/drawingml/2006/chart" xmlns:r="http://schemas.openxmlformats.org/officeDocument/2006/relationships" r:id="rId2"/>
          </a:graphicData>
        </a:graphic>
      </p:graphicFrame>
      <p:sp>
        <p:nvSpPr>
          <p:cNvPr id="5" name="Title 1"/>
          <p:cNvSpPr txBox="1">
            <a:spLocks/>
          </p:cNvSpPr>
          <p:nvPr/>
        </p:nvSpPr>
        <p:spPr>
          <a:xfrm>
            <a:off x="1219200" y="0"/>
            <a:ext cx="109728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eaLnBrk="0" fontAlgn="base" hangingPunct="0">
              <a:spcAft>
                <a:spcPct val="0"/>
              </a:spcAft>
            </a:pPr>
            <a:r>
              <a:rPr lang="ka-GE" sz="2800" b="1" dirty="0">
                <a:solidFill>
                  <a:schemeClr val="tx2"/>
                </a:solidFill>
                <a:latin typeface="+mn-lt"/>
                <a:ea typeface="Calibri" panose="020F0502020204030204" pitchFamily="34" charset="0"/>
                <a:cs typeface="Times New Roman" panose="02020603050405020304" pitchFamily="18" charset="0"/>
              </a:rPr>
              <a:t>ძირითადი ფაქტები - ფემიციდის მცდელობის 39 შემთხვევა</a:t>
            </a:r>
            <a:endParaRPr lang="en-US" sz="2800" b="1" dirty="0">
              <a:solidFill>
                <a:schemeClr val="tx2"/>
              </a:solidFill>
              <a:latin typeface="+mn-lt"/>
              <a:ea typeface="Calibri" panose="020F0502020204030204" pitchFamily="34" charset="0"/>
              <a:cs typeface="Times New Roman" panose="02020603050405020304" pitchFamily="18" charset="0"/>
            </a:endParaRPr>
          </a:p>
        </p:txBody>
      </p:sp>
      <p:graphicFrame>
        <p:nvGraphicFramePr>
          <p:cNvPr id="6" name="Chart 5"/>
          <p:cNvGraphicFramePr>
            <a:graphicFrameLocks/>
          </p:cNvGraphicFramePr>
          <p:nvPr>
            <p:extLst>
              <p:ext uri="{D42A27DB-BD31-4B8C-83A1-F6EECF244321}">
                <p14:modId xmlns:p14="http://schemas.microsoft.com/office/powerpoint/2010/main" val="3595625606"/>
              </p:ext>
            </p:extLst>
          </p:nvPr>
        </p:nvGraphicFramePr>
        <p:xfrm>
          <a:off x="6104586" y="1835103"/>
          <a:ext cx="5035639" cy="341947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002490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219200" y="0"/>
            <a:ext cx="109728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eaLnBrk="0" fontAlgn="base" hangingPunct="0">
              <a:spcAft>
                <a:spcPct val="0"/>
              </a:spcAft>
            </a:pPr>
            <a:r>
              <a:rPr lang="ka-GE" sz="2800" b="1" dirty="0">
                <a:solidFill>
                  <a:schemeClr val="tx2"/>
                </a:solidFill>
                <a:latin typeface="+mn-lt"/>
                <a:ea typeface="Calibri" panose="020F0502020204030204" pitchFamily="34" charset="0"/>
                <a:cs typeface="Times New Roman" panose="02020603050405020304" pitchFamily="18" charset="0"/>
              </a:rPr>
              <a:t>ძირითადი ფაქტები - ფემიციდის მცდელობის 39 შემთხვევა</a:t>
            </a:r>
            <a:endParaRPr lang="en-US" sz="2800" b="1" dirty="0">
              <a:solidFill>
                <a:schemeClr val="tx2"/>
              </a:solidFill>
              <a:latin typeface="+mn-lt"/>
              <a:ea typeface="Calibri" panose="020F0502020204030204" pitchFamily="34" charset="0"/>
              <a:cs typeface="Times New Roman" panose="02020603050405020304" pitchFamily="18" charset="0"/>
            </a:endParaRPr>
          </a:p>
        </p:txBody>
      </p:sp>
      <p:graphicFrame>
        <p:nvGraphicFramePr>
          <p:cNvPr id="5" name="Chart 4"/>
          <p:cNvGraphicFramePr>
            <a:graphicFrameLocks/>
          </p:cNvGraphicFramePr>
          <p:nvPr>
            <p:extLst>
              <p:ext uri="{D42A27DB-BD31-4B8C-83A1-F6EECF244321}">
                <p14:modId xmlns:p14="http://schemas.microsoft.com/office/powerpoint/2010/main" val="3065267877"/>
              </p:ext>
            </p:extLst>
          </p:nvPr>
        </p:nvGraphicFramePr>
        <p:xfrm>
          <a:off x="775918" y="1592219"/>
          <a:ext cx="4658966" cy="417751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5"/>
          <p:cNvGraphicFramePr>
            <a:graphicFrameLocks/>
          </p:cNvGraphicFramePr>
          <p:nvPr>
            <p:extLst>
              <p:ext uri="{D42A27DB-BD31-4B8C-83A1-F6EECF244321}">
                <p14:modId xmlns:p14="http://schemas.microsoft.com/office/powerpoint/2010/main" val="51170360"/>
              </p:ext>
            </p:extLst>
          </p:nvPr>
        </p:nvGraphicFramePr>
        <p:xfrm>
          <a:off x="6025167" y="1592219"/>
          <a:ext cx="4857481" cy="399721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330565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a:graphicFrameLocks/>
          </p:cNvGraphicFramePr>
          <p:nvPr>
            <p:extLst>
              <p:ext uri="{D42A27DB-BD31-4B8C-83A1-F6EECF244321}">
                <p14:modId xmlns:p14="http://schemas.microsoft.com/office/powerpoint/2010/main" val="4292000146"/>
              </p:ext>
            </p:extLst>
          </p:nvPr>
        </p:nvGraphicFramePr>
        <p:xfrm>
          <a:off x="500127" y="1361940"/>
          <a:ext cx="5565821" cy="3750973"/>
        </p:xfrm>
        <a:graphic>
          <a:graphicData uri="http://schemas.openxmlformats.org/drawingml/2006/chart">
            <c:chart xmlns:c="http://schemas.openxmlformats.org/drawingml/2006/chart" xmlns:r="http://schemas.openxmlformats.org/officeDocument/2006/relationships" r:id="rId2"/>
          </a:graphicData>
        </a:graphic>
      </p:graphicFrame>
      <p:sp>
        <p:nvSpPr>
          <p:cNvPr id="6" name="Title 1"/>
          <p:cNvSpPr txBox="1">
            <a:spLocks/>
          </p:cNvSpPr>
          <p:nvPr/>
        </p:nvSpPr>
        <p:spPr>
          <a:xfrm>
            <a:off x="1219200" y="0"/>
            <a:ext cx="109728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eaLnBrk="0" fontAlgn="base" hangingPunct="0">
              <a:spcAft>
                <a:spcPct val="0"/>
              </a:spcAft>
            </a:pPr>
            <a:r>
              <a:rPr lang="ka-GE" sz="2800" b="1" dirty="0">
                <a:solidFill>
                  <a:schemeClr val="tx2"/>
                </a:solidFill>
                <a:latin typeface="+mn-lt"/>
                <a:ea typeface="Calibri" panose="020F0502020204030204" pitchFamily="34" charset="0"/>
                <a:cs typeface="Times New Roman" panose="02020603050405020304" pitchFamily="18" charset="0"/>
              </a:rPr>
              <a:t>ძირითადი ფაქტები - ფემიციდის მცდელობის 39 შემთხვევა</a:t>
            </a:r>
            <a:endParaRPr lang="en-US" sz="2800" b="1" dirty="0">
              <a:solidFill>
                <a:schemeClr val="tx2"/>
              </a:solidFill>
              <a:latin typeface="+mn-lt"/>
              <a:ea typeface="Calibri" panose="020F0502020204030204" pitchFamily="34" charset="0"/>
              <a:cs typeface="Times New Roman" panose="02020603050405020304" pitchFamily="18" charset="0"/>
            </a:endParaRPr>
          </a:p>
        </p:txBody>
      </p:sp>
      <p:sp>
        <p:nvSpPr>
          <p:cNvPr id="7" name="Title 6"/>
          <p:cNvSpPr>
            <a:spLocks noGrp="1"/>
          </p:cNvSpPr>
          <p:nvPr>
            <p:ph type="title"/>
          </p:nvPr>
        </p:nvSpPr>
        <p:spPr>
          <a:xfrm>
            <a:off x="1936256" y="5112913"/>
            <a:ext cx="9687062" cy="1210615"/>
          </a:xfrm>
        </p:spPr>
        <p:txBody>
          <a:bodyPr>
            <a:noAutofit/>
          </a:bodyPr>
          <a:lstStyle/>
          <a:p>
            <a:pPr algn="l"/>
            <a:r>
              <a:rPr lang="ka-GE" sz="1500" b="1" dirty="0">
                <a:solidFill>
                  <a:srgbClr val="002060"/>
                </a:solidFill>
              </a:rPr>
              <a:t>- მაქსიმალური სასჯელი ფემიციდის მცდელობისთვის იყო 18 წლით თავისუფლების აღკვეთა (2018 წელი)</a:t>
            </a:r>
            <a:br>
              <a:rPr lang="ka-GE" sz="1500" b="1" dirty="0">
                <a:solidFill>
                  <a:srgbClr val="002060"/>
                </a:solidFill>
              </a:rPr>
            </a:br>
            <a:r>
              <a:rPr lang="ka-GE" sz="1500" b="1" dirty="0">
                <a:solidFill>
                  <a:srgbClr val="002060"/>
                </a:solidFill>
              </a:rPr>
              <a:t>- მინიმალური სასჯელი იყო 3 წლით თავისუფლების აღკვეთა, რაც ჩაეთვალა </a:t>
            </a:r>
            <a:r>
              <a:rPr lang="ka-GE" sz="1500" b="1" dirty="0" smtClean="0">
                <a:solidFill>
                  <a:srgbClr val="002060"/>
                </a:solidFill>
              </a:rPr>
              <a:t>პირობითა</a:t>
            </a:r>
            <a:r>
              <a:rPr lang="ka-GE" sz="1500" b="1" dirty="0">
                <a:solidFill>
                  <a:srgbClr val="002060"/>
                </a:solidFill>
              </a:rPr>
              <a:t>დ</a:t>
            </a:r>
            <a:r>
              <a:rPr lang="ka-GE" sz="1500" b="1" dirty="0" smtClean="0">
                <a:solidFill>
                  <a:srgbClr val="002060"/>
                </a:solidFill>
              </a:rPr>
              <a:t> </a:t>
            </a:r>
            <a:r>
              <a:rPr lang="ka-GE" sz="1500" b="1" dirty="0">
                <a:solidFill>
                  <a:srgbClr val="002060"/>
                </a:solidFill>
              </a:rPr>
              <a:t>(2014 წელი)</a:t>
            </a:r>
            <a:br>
              <a:rPr lang="ka-GE" sz="1500" b="1" dirty="0">
                <a:solidFill>
                  <a:srgbClr val="002060"/>
                </a:solidFill>
              </a:rPr>
            </a:br>
            <a:r>
              <a:rPr lang="ka-GE" sz="1500" b="1" dirty="0">
                <a:solidFill>
                  <a:srgbClr val="002060"/>
                </a:solidFill>
              </a:rPr>
              <a:t>- სხვა საქმეში 1 წლით თავისუფლების აღკვეთა (2017 წელი)</a:t>
            </a:r>
            <a:endParaRPr lang="en-US" sz="1500" b="1" dirty="0">
              <a:solidFill>
                <a:srgbClr val="002060"/>
              </a:solidFill>
            </a:endParaRPr>
          </a:p>
        </p:txBody>
      </p:sp>
      <p:graphicFrame>
        <p:nvGraphicFramePr>
          <p:cNvPr id="9" name="Chart 8"/>
          <p:cNvGraphicFramePr>
            <a:graphicFrameLocks/>
          </p:cNvGraphicFramePr>
          <p:nvPr>
            <p:extLst>
              <p:ext uri="{D42A27DB-BD31-4B8C-83A1-F6EECF244321}">
                <p14:modId xmlns:p14="http://schemas.microsoft.com/office/powerpoint/2010/main" val="3027449753"/>
              </p:ext>
            </p:extLst>
          </p:nvPr>
        </p:nvGraphicFramePr>
        <p:xfrm>
          <a:off x="6204530" y="1361940"/>
          <a:ext cx="4948573" cy="375097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634733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518" y="1453637"/>
            <a:ext cx="10972800" cy="4820445"/>
          </a:xfrm>
        </p:spPr>
        <p:txBody>
          <a:bodyPr>
            <a:normAutofit/>
          </a:bodyPr>
          <a:lstStyle/>
          <a:p>
            <a:pPr marL="0" indent="0" algn="just">
              <a:buNone/>
            </a:pPr>
            <a:r>
              <a:rPr lang="ka-GE" sz="2400" dirty="0">
                <a:solidFill>
                  <a:srgbClr val="002060"/>
                </a:solidFill>
              </a:rPr>
              <a:t>საქმეთა მასალების ანალიზის შედეგად, გამოძიებისა და სასამართლო </a:t>
            </a:r>
            <a:br>
              <a:rPr lang="ka-GE" sz="2400" dirty="0">
                <a:solidFill>
                  <a:srgbClr val="002060"/>
                </a:solidFill>
              </a:rPr>
            </a:br>
            <a:r>
              <a:rPr lang="ka-GE" sz="2400" dirty="0">
                <a:solidFill>
                  <a:srgbClr val="002060"/>
                </a:solidFill>
              </a:rPr>
              <a:t>ეტაპზე გამოვლინდა ისეთი ხარვეზები, როგორიცაა:</a:t>
            </a:r>
          </a:p>
          <a:p>
            <a:pPr marL="0" indent="0" algn="just">
              <a:buNone/>
            </a:pPr>
            <a:endParaRPr lang="ka-GE" sz="2400" dirty="0">
              <a:solidFill>
                <a:srgbClr val="002060"/>
              </a:solidFill>
            </a:endParaRPr>
          </a:p>
          <a:p>
            <a:pPr lvl="1" algn="just">
              <a:buFont typeface="Arial" panose="020B0604020202020204" pitchFamily="34" charset="0"/>
              <a:buChar char="•"/>
            </a:pPr>
            <a:r>
              <a:rPr lang="ka-GE" sz="1800" dirty="0">
                <a:solidFill>
                  <a:srgbClr val="002060"/>
                </a:solidFill>
              </a:rPr>
              <a:t>დანაშაულის ჩადენის გენდერული მოტივის გამოკვეთა;</a:t>
            </a:r>
          </a:p>
          <a:p>
            <a:pPr lvl="1" algn="just">
              <a:buFont typeface="Arial" panose="020B0604020202020204" pitchFamily="34" charset="0"/>
              <a:buChar char="•"/>
            </a:pPr>
            <a:r>
              <a:rPr lang="ka-GE" sz="1800" dirty="0">
                <a:solidFill>
                  <a:srgbClr val="002060"/>
                </a:solidFill>
              </a:rPr>
              <a:t>კვალიფიკაციის პრობლემა;</a:t>
            </a:r>
          </a:p>
          <a:p>
            <a:pPr lvl="1" algn="just">
              <a:buFont typeface="Arial" panose="020B0604020202020204" pitchFamily="34" charset="0"/>
              <a:buChar char="•"/>
            </a:pPr>
            <a:r>
              <a:rPr lang="ka-GE" sz="1800" dirty="0">
                <a:solidFill>
                  <a:srgbClr val="002060"/>
                </a:solidFill>
              </a:rPr>
              <a:t>დაზარალებულად ცნობის პრობლემა, რაც პირდაპირ არის დაკავშირებული ძალადობის მსხვერპლის მიერ დაცვისა და დახმარების სერვისებით სარგებლობასთან - მდგომარეობა გაუმჯობესებულია 2018 წელს;</a:t>
            </a:r>
          </a:p>
          <a:p>
            <a:pPr lvl="1" algn="just">
              <a:buFont typeface="Arial" panose="020B0604020202020204" pitchFamily="34" charset="0"/>
              <a:buChar char="•"/>
            </a:pPr>
            <a:r>
              <a:rPr lang="ka-GE" sz="1800" dirty="0">
                <a:solidFill>
                  <a:srgbClr val="002060"/>
                </a:solidFill>
              </a:rPr>
              <a:t>2014-2017 წლებში არ ხდებოდა ძალადობის წინარე ისტორიის გათვალისწინება, აღნიშნული პრაქტიკა შეიცვალა 2018 წელს (მათ შორის 2018 წელს აღკვეთის ღონისძიების სახით პატიმრობის მოთხოვნის დასაბუთებას ერთ-ერთი მთავარი არგუმენტია ძალადობის წინარე ისტორია);</a:t>
            </a:r>
          </a:p>
          <a:p>
            <a:pPr lvl="1" algn="just">
              <a:buFont typeface="Arial" panose="020B0604020202020204" pitchFamily="34" charset="0"/>
              <a:buChar char="•"/>
            </a:pPr>
            <a:r>
              <a:rPr lang="ka-GE" sz="1800" dirty="0">
                <a:solidFill>
                  <a:srgbClr val="002060"/>
                </a:solidFill>
              </a:rPr>
              <a:t>2014-2016 წლებისგან განსხვავებით 2017-2018 წლებში არცერთ საქმეზე არ მომხდარა საპროცესო შეთანხმების გაფორმება;</a:t>
            </a:r>
          </a:p>
          <a:p>
            <a:pPr lvl="1" algn="just">
              <a:buFont typeface="Arial" panose="020B0604020202020204" pitchFamily="34" charset="0"/>
              <a:buChar char="•"/>
            </a:pPr>
            <a:r>
              <a:rPr lang="ka-GE" sz="1800" dirty="0">
                <a:solidFill>
                  <a:srgbClr val="002060"/>
                </a:solidFill>
              </a:rPr>
              <a:t>სასჯელის დანიშვნისას ბუნდოვანი გარემოებების მითითება.</a:t>
            </a:r>
          </a:p>
          <a:p>
            <a:pPr lvl="1">
              <a:buFont typeface="Arial" panose="020B0604020202020204" pitchFamily="34" charset="0"/>
              <a:buChar char="•"/>
            </a:pPr>
            <a:endParaRPr lang="ka-GE" sz="1800" dirty="0">
              <a:solidFill>
                <a:srgbClr val="002060"/>
              </a:solidFill>
            </a:endParaRPr>
          </a:p>
          <a:p>
            <a:pPr lvl="1">
              <a:buFont typeface="Arial" panose="020B0604020202020204" pitchFamily="34" charset="0"/>
              <a:buChar char="•"/>
            </a:pPr>
            <a:endParaRPr lang="ka-GE" sz="1800" dirty="0">
              <a:solidFill>
                <a:srgbClr val="002060"/>
              </a:solidFill>
            </a:endParaRPr>
          </a:p>
          <a:p>
            <a:pPr lvl="1">
              <a:buFont typeface="Arial" panose="020B0604020202020204" pitchFamily="34" charset="0"/>
              <a:buChar char="•"/>
            </a:pPr>
            <a:endParaRPr lang="ka-GE" sz="2000" dirty="0">
              <a:solidFill>
                <a:srgbClr val="002060"/>
              </a:solidFill>
            </a:endParaRPr>
          </a:p>
          <a:p>
            <a:pPr>
              <a:buFont typeface="Wingdings" panose="05000000000000000000" pitchFamily="2" charset="2"/>
              <a:buChar char="q"/>
            </a:pPr>
            <a:endParaRPr lang="en-US" sz="2400" dirty="0">
              <a:solidFill>
                <a:srgbClr val="002060"/>
              </a:solidFill>
            </a:endParaRPr>
          </a:p>
          <a:p>
            <a:pPr>
              <a:buFont typeface="Wingdings" panose="05000000000000000000" pitchFamily="2" charset="2"/>
              <a:buChar char="q"/>
            </a:pPr>
            <a:endParaRPr lang="ka-GE" sz="2000" dirty="0">
              <a:solidFill>
                <a:srgbClr val="002060"/>
              </a:solidFill>
            </a:endParaRPr>
          </a:p>
          <a:p>
            <a:pPr>
              <a:buFont typeface="Wingdings" panose="05000000000000000000" pitchFamily="2" charset="2"/>
              <a:buChar char="q"/>
            </a:pPr>
            <a:endParaRPr lang="ka-GE" sz="2000" dirty="0">
              <a:solidFill>
                <a:srgbClr val="002060"/>
              </a:solidFill>
            </a:endParaRPr>
          </a:p>
          <a:p>
            <a:pPr marL="0" indent="0">
              <a:buNone/>
            </a:pPr>
            <a:endParaRPr lang="en-US" dirty="0"/>
          </a:p>
          <a:p>
            <a:endParaRPr lang="en-US" dirty="0"/>
          </a:p>
        </p:txBody>
      </p:sp>
      <p:graphicFrame>
        <p:nvGraphicFramePr>
          <p:cNvPr id="4" name="Diagram 3"/>
          <p:cNvGraphicFramePr/>
          <p:nvPr>
            <p:extLst>
              <p:ext uri="{D42A27DB-BD31-4B8C-83A1-F6EECF244321}">
                <p14:modId xmlns:p14="http://schemas.microsoft.com/office/powerpoint/2010/main" val="317852121"/>
              </p:ext>
            </p:extLst>
          </p:nvPr>
        </p:nvGraphicFramePr>
        <p:xfrm>
          <a:off x="3361119" y="310638"/>
          <a:ext cx="4315105" cy="5641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itle 1"/>
          <p:cNvSpPr>
            <a:spLocks noGrp="1"/>
          </p:cNvSpPr>
          <p:nvPr>
            <p:ph type="title"/>
          </p:nvPr>
        </p:nvSpPr>
        <p:spPr>
          <a:xfrm>
            <a:off x="7676224" y="21201"/>
            <a:ext cx="4253552" cy="1143000"/>
          </a:xfrm>
        </p:spPr>
        <p:txBody>
          <a:bodyPr>
            <a:normAutofit/>
          </a:bodyPr>
          <a:lstStyle/>
          <a:p>
            <a:pPr algn="just"/>
            <a:r>
              <a:rPr lang="ka-GE" sz="3200" b="1" dirty="0">
                <a:solidFill>
                  <a:srgbClr val="002060"/>
                </a:solidFill>
                <a:latin typeface="+mn-lt"/>
              </a:rPr>
              <a:t>ძირითადი მიგნებები</a:t>
            </a:r>
            <a:endParaRPr lang="en-US" sz="3200" b="1" dirty="0">
              <a:solidFill>
                <a:srgbClr val="002060"/>
              </a:solidFill>
              <a:latin typeface="+mn-lt"/>
            </a:endParaRPr>
          </a:p>
        </p:txBody>
      </p:sp>
    </p:spTree>
    <p:extLst>
      <p:ext uri="{BB962C8B-B14F-4D97-AF65-F5344CB8AC3E}">
        <p14:creationId xmlns:p14="http://schemas.microsoft.com/office/powerpoint/2010/main" val="31072186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2783" y="152223"/>
            <a:ext cx="10972800" cy="1143000"/>
          </a:xfrm>
        </p:spPr>
        <p:txBody>
          <a:bodyPr>
            <a:normAutofit/>
          </a:bodyPr>
          <a:lstStyle/>
          <a:p>
            <a:pPr algn="r"/>
            <a:r>
              <a:rPr lang="ka-GE" sz="3200" b="1" dirty="0">
                <a:solidFill>
                  <a:srgbClr val="002060"/>
                </a:solidFill>
              </a:rPr>
              <a:t>გამოძიების ეტაპზე </a:t>
            </a:r>
            <a:br>
              <a:rPr lang="ka-GE" sz="3200" b="1" dirty="0">
                <a:solidFill>
                  <a:srgbClr val="002060"/>
                </a:solidFill>
              </a:rPr>
            </a:br>
            <a:r>
              <a:rPr lang="ka-GE" sz="3200" b="1" dirty="0">
                <a:solidFill>
                  <a:srgbClr val="002060"/>
                </a:solidFill>
              </a:rPr>
              <a:t>არსებული ხარვეზები</a:t>
            </a:r>
            <a:endParaRPr lang="en-US" sz="3200" b="1" dirty="0">
              <a:solidFill>
                <a:srgbClr val="002060"/>
              </a:solidFill>
            </a:endParaRPr>
          </a:p>
        </p:txBody>
      </p:sp>
      <p:sp>
        <p:nvSpPr>
          <p:cNvPr id="3" name="Content Placeholder 2"/>
          <p:cNvSpPr>
            <a:spLocks noGrp="1"/>
          </p:cNvSpPr>
          <p:nvPr>
            <p:ph idx="1"/>
          </p:nvPr>
        </p:nvSpPr>
        <p:spPr>
          <a:xfrm>
            <a:off x="556777" y="2098135"/>
            <a:ext cx="10755165" cy="3856383"/>
          </a:xfrm>
        </p:spPr>
        <p:txBody>
          <a:bodyPr>
            <a:normAutofit/>
          </a:bodyPr>
          <a:lstStyle/>
          <a:p>
            <a:pPr algn="just"/>
            <a:r>
              <a:rPr lang="ka-GE" sz="2500" dirty="0">
                <a:solidFill>
                  <a:srgbClr val="002060"/>
                </a:solidFill>
              </a:rPr>
              <a:t>პროკურატურის მიერ აღკვეთი ღონისძიების სახით გირაოს მოთხოვნა - 2014 წელს </a:t>
            </a:r>
            <a:r>
              <a:rPr lang="ka-GE" sz="2500" dirty="0" err="1">
                <a:solidFill>
                  <a:srgbClr val="002060"/>
                </a:solidFill>
              </a:rPr>
              <a:t>ვ.ბ</a:t>
            </a:r>
            <a:r>
              <a:rPr lang="ka-GE" sz="2500" dirty="0">
                <a:solidFill>
                  <a:srgbClr val="002060"/>
                </a:solidFill>
              </a:rPr>
              <a:t>-ს მიერ მეუღლის სიცოცხლისათვის სახიფათო დაზიანება;</a:t>
            </a:r>
          </a:p>
          <a:p>
            <a:endParaRPr lang="ka-GE" sz="2500" dirty="0">
              <a:solidFill>
                <a:srgbClr val="002060"/>
              </a:solidFill>
            </a:endParaRPr>
          </a:p>
          <a:p>
            <a:pPr algn="just"/>
            <a:r>
              <a:rPr lang="ka-GE" sz="2500" dirty="0">
                <a:solidFill>
                  <a:srgbClr val="002060"/>
                </a:solidFill>
              </a:rPr>
              <a:t>2018 წელს პროკურორი აღკვეთის ღონისძიების სახით პატიმრობის გამოყენებას ასაბუთებდა წარსულში ბრალდებულის მიმართ გამოცემული დამცავი და შემაკავებელი ორდერებით.  </a:t>
            </a:r>
            <a:endParaRPr lang="en-US" sz="2500" dirty="0">
              <a:solidFill>
                <a:srgbClr val="002060"/>
              </a:solidFill>
            </a:endParaRPr>
          </a:p>
        </p:txBody>
      </p:sp>
      <p:graphicFrame>
        <p:nvGraphicFramePr>
          <p:cNvPr id="4" name="Diagram 3"/>
          <p:cNvGraphicFramePr/>
          <p:nvPr>
            <p:extLst>
              <p:ext uri="{D42A27DB-BD31-4B8C-83A1-F6EECF244321}">
                <p14:modId xmlns:p14="http://schemas.microsoft.com/office/powerpoint/2010/main" val="2209428992"/>
              </p:ext>
            </p:extLst>
          </p:nvPr>
        </p:nvGraphicFramePr>
        <p:xfrm>
          <a:off x="2802543" y="441660"/>
          <a:ext cx="4315105" cy="5641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079794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43027" y="1881809"/>
            <a:ext cx="10908059" cy="3823532"/>
          </a:xfrm>
        </p:spPr>
        <p:txBody>
          <a:bodyPr>
            <a:normAutofit/>
          </a:bodyPr>
          <a:lstStyle/>
          <a:p>
            <a:pPr algn="just"/>
            <a:endParaRPr lang="ka-GE" dirty="0">
              <a:solidFill>
                <a:srgbClr val="002060"/>
              </a:solidFill>
            </a:endParaRPr>
          </a:p>
          <a:p>
            <a:pPr algn="just"/>
            <a:r>
              <a:rPr lang="ka-GE" dirty="0">
                <a:solidFill>
                  <a:srgbClr val="002060"/>
                </a:solidFill>
              </a:rPr>
              <a:t>გამოძიებას 2018 წელს მომხდარი დანაშაულის ორ საქმეში გაუჭირდა იმ გარემოების დადგენა, რა საშუალებით იყო გამოწვეული ქალისათვის მიყენებული სიცოცხლისათვის სახიფათო დაზიანება.</a:t>
            </a:r>
          </a:p>
        </p:txBody>
      </p:sp>
      <p:sp>
        <p:nvSpPr>
          <p:cNvPr id="4" name="Title 1"/>
          <p:cNvSpPr>
            <a:spLocks noGrp="1"/>
          </p:cNvSpPr>
          <p:nvPr>
            <p:ph type="title"/>
          </p:nvPr>
        </p:nvSpPr>
        <p:spPr>
          <a:xfrm>
            <a:off x="6207617" y="152223"/>
            <a:ext cx="5443470" cy="1143000"/>
          </a:xfrm>
        </p:spPr>
        <p:txBody>
          <a:bodyPr>
            <a:normAutofit/>
          </a:bodyPr>
          <a:lstStyle/>
          <a:p>
            <a:pPr algn="r"/>
            <a:r>
              <a:rPr lang="ka-GE" sz="3200" b="1" dirty="0">
                <a:solidFill>
                  <a:schemeClr val="tx2"/>
                </a:solidFill>
                <a:latin typeface="+mn-lt"/>
              </a:rPr>
              <a:t>გამოძიების ეტაპზე არსებული ხარვეზები</a:t>
            </a:r>
            <a:endParaRPr lang="en-US" sz="3200" b="1" dirty="0">
              <a:solidFill>
                <a:schemeClr val="tx2"/>
              </a:solidFill>
              <a:latin typeface="+mn-lt"/>
            </a:endParaRPr>
          </a:p>
        </p:txBody>
      </p:sp>
      <p:graphicFrame>
        <p:nvGraphicFramePr>
          <p:cNvPr id="5" name="Diagram 4"/>
          <p:cNvGraphicFramePr/>
          <p:nvPr>
            <p:extLst>
              <p:ext uri="{D42A27DB-BD31-4B8C-83A1-F6EECF244321}">
                <p14:modId xmlns:p14="http://schemas.microsoft.com/office/powerpoint/2010/main" val="1127596531"/>
              </p:ext>
            </p:extLst>
          </p:nvPr>
        </p:nvGraphicFramePr>
        <p:xfrm>
          <a:off x="2982847" y="441660"/>
          <a:ext cx="4315105" cy="5641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10161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92779770"/>
              </p:ext>
            </p:extLst>
          </p:nvPr>
        </p:nvGraphicFramePr>
        <p:xfrm>
          <a:off x="609600" y="1600200"/>
          <a:ext cx="109728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6" name="Title 1">
            <a:extLst>
              <a:ext uri="{FF2B5EF4-FFF2-40B4-BE49-F238E27FC236}">
                <a16:creationId xmlns="" xmlns:a16="http://schemas.microsoft.com/office/drawing/2014/main" id="{76C78BBF-994F-4545-979D-DFECB8ECB991}"/>
              </a:ext>
            </a:extLst>
          </p:cNvPr>
          <p:cNvSpPr>
            <a:spLocks noGrp="1"/>
          </p:cNvSpPr>
          <p:nvPr>
            <p:ph type="title"/>
          </p:nvPr>
        </p:nvSpPr>
        <p:spPr>
          <a:xfrm>
            <a:off x="3515932" y="197365"/>
            <a:ext cx="8066468" cy="1143000"/>
          </a:xfrm>
        </p:spPr>
        <p:txBody>
          <a:bodyPr>
            <a:normAutofit/>
          </a:bodyPr>
          <a:lstStyle/>
          <a:p>
            <a:pPr algn="r"/>
            <a:r>
              <a:rPr lang="ka-GE" sz="3000" b="1" dirty="0">
                <a:solidFill>
                  <a:srgbClr val="002060"/>
                </a:solidFill>
                <a:latin typeface="+mn-lt"/>
              </a:rPr>
              <a:t>საქართველოს გენერალური </a:t>
            </a:r>
            <a:r>
              <a:rPr lang="en-US" sz="3000" b="1" dirty="0" smtClean="0">
                <a:solidFill>
                  <a:srgbClr val="002060"/>
                </a:solidFill>
                <a:latin typeface="+mn-lt"/>
              </a:rPr>
              <a:t/>
            </a:r>
            <a:br>
              <a:rPr lang="en-US" sz="3000" b="1" dirty="0" smtClean="0">
                <a:solidFill>
                  <a:srgbClr val="002060"/>
                </a:solidFill>
                <a:latin typeface="+mn-lt"/>
              </a:rPr>
            </a:br>
            <a:r>
              <a:rPr lang="ka-GE" sz="3000" b="1" dirty="0" smtClean="0">
                <a:solidFill>
                  <a:srgbClr val="002060"/>
                </a:solidFill>
                <a:latin typeface="+mn-lt"/>
              </a:rPr>
              <a:t>პროკურატურის </a:t>
            </a:r>
            <a:r>
              <a:rPr lang="ka-GE" sz="3000" b="1" dirty="0">
                <a:solidFill>
                  <a:srgbClr val="002060"/>
                </a:solidFill>
                <a:latin typeface="+mn-lt"/>
              </a:rPr>
              <a:t>სტატისტიკა</a:t>
            </a:r>
            <a:endParaRPr lang="en-US" sz="3000" b="1" dirty="0">
              <a:solidFill>
                <a:srgbClr val="002060"/>
              </a:solidFill>
              <a:latin typeface="+mn-lt"/>
            </a:endParaRPr>
          </a:p>
        </p:txBody>
      </p:sp>
    </p:spTree>
    <p:extLst>
      <p:ext uri="{BB962C8B-B14F-4D97-AF65-F5344CB8AC3E}">
        <p14:creationId xmlns:p14="http://schemas.microsoft.com/office/powerpoint/2010/main" val="37880593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8694" y="1880874"/>
            <a:ext cx="9680620" cy="4525963"/>
          </a:xfrm>
        </p:spPr>
        <p:txBody>
          <a:bodyPr>
            <a:normAutofit/>
          </a:bodyPr>
          <a:lstStyle/>
          <a:p>
            <a:pPr algn="just">
              <a:buFont typeface="Wingdings" panose="05000000000000000000" pitchFamily="2" charset="2"/>
              <a:buChar char="Ø"/>
            </a:pPr>
            <a:r>
              <a:rPr lang="ka-GE" sz="2500" dirty="0">
                <a:solidFill>
                  <a:srgbClr val="002060"/>
                </a:solidFill>
              </a:rPr>
              <a:t>2017-2018 წლის ფემიციდის და ფემიციდის მცდელობის საქმეებში არ მომხდარა საპროცესო შეთანხმების გაფორმება;</a:t>
            </a:r>
          </a:p>
          <a:p>
            <a:pPr algn="just">
              <a:buFont typeface="Wingdings" panose="05000000000000000000" pitchFamily="2" charset="2"/>
              <a:buChar char="Ø"/>
            </a:pPr>
            <a:endParaRPr lang="ka-GE" sz="2500" dirty="0">
              <a:solidFill>
                <a:srgbClr val="002060"/>
              </a:solidFill>
            </a:endParaRPr>
          </a:p>
          <a:p>
            <a:pPr algn="just">
              <a:buFont typeface="Wingdings" panose="05000000000000000000" pitchFamily="2" charset="2"/>
              <a:buChar char="Ø"/>
            </a:pPr>
            <a:r>
              <a:rPr lang="ka-GE" sz="2500" dirty="0">
                <a:solidFill>
                  <a:srgbClr val="002060"/>
                </a:solidFill>
              </a:rPr>
              <a:t>2016 წელს ფემიციდის ერთ საქმეზე გაფორმდა საპროცესო შეთანხმება;</a:t>
            </a:r>
          </a:p>
          <a:p>
            <a:pPr algn="just">
              <a:buFont typeface="Wingdings" panose="05000000000000000000" pitchFamily="2" charset="2"/>
              <a:buChar char="Ø"/>
            </a:pPr>
            <a:endParaRPr lang="ka-GE" sz="2500" dirty="0">
              <a:solidFill>
                <a:srgbClr val="002060"/>
              </a:solidFill>
            </a:endParaRPr>
          </a:p>
          <a:p>
            <a:pPr algn="just">
              <a:buFont typeface="Wingdings" panose="05000000000000000000" pitchFamily="2" charset="2"/>
              <a:buChar char="Ø"/>
            </a:pPr>
            <a:r>
              <a:rPr lang="ka-GE" sz="2500" dirty="0">
                <a:solidFill>
                  <a:srgbClr val="002060"/>
                </a:solidFill>
              </a:rPr>
              <a:t>2014-2015 წლებში 11 საქმეში დამტკიცდა საპროცესო შეთანხმება. </a:t>
            </a:r>
            <a:endParaRPr lang="en-US" sz="2500" dirty="0">
              <a:solidFill>
                <a:srgbClr val="002060"/>
              </a:solidFill>
            </a:endParaRPr>
          </a:p>
        </p:txBody>
      </p:sp>
      <p:sp>
        <p:nvSpPr>
          <p:cNvPr id="5" name="Title 1"/>
          <p:cNvSpPr txBox="1">
            <a:spLocks/>
          </p:cNvSpPr>
          <p:nvPr/>
        </p:nvSpPr>
        <p:spPr>
          <a:xfrm>
            <a:off x="802783" y="152223"/>
            <a:ext cx="109728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fontAlgn="auto">
              <a:spcAft>
                <a:spcPts val="0"/>
              </a:spcAft>
            </a:pPr>
            <a:r>
              <a:rPr lang="ka-GE" sz="3200" b="1" dirty="0">
                <a:solidFill>
                  <a:srgbClr val="002060"/>
                </a:solidFill>
              </a:rPr>
              <a:t>გამოძიების ეტაპზე</a:t>
            </a:r>
          </a:p>
          <a:p>
            <a:pPr algn="r" fontAlgn="auto">
              <a:spcAft>
                <a:spcPts val="0"/>
              </a:spcAft>
            </a:pPr>
            <a:r>
              <a:rPr lang="ka-GE" sz="3200" b="1" dirty="0">
                <a:solidFill>
                  <a:srgbClr val="002060"/>
                </a:solidFill>
              </a:rPr>
              <a:t> არსებული ხარვეზები</a:t>
            </a:r>
            <a:endParaRPr lang="en-US" sz="3200" b="1" dirty="0">
              <a:solidFill>
                <a:srgbClr val="002060"/>
              </a:solidFill>
            </a:endParaRPr>
          </a:p>
        </p:txBody>
      </p:sp>
      <p:graphicFrame>
        <p:nvGraphicFramePr>
          <p:cNvPr id="6" name="Diagram 5"/>
          <p:cNvGraphicFramePr/>
          <p:nvPr>
            <p:extLst>
              <p:ext uri="{D42A27DB-BD31-4B8C-83A1-F6EECF244321}">
                <p14:modId xmlns:p14="http://schemas.microsoft.com/office/powerpoint/2010/main" val="956690585"/>
              </p:ext>
            </p:extLst>
          </p:nvPr>
        </p:nvGraphicFramePr>
        <p:xfrm>
          <a:off x="2982847" y="441660"/>
          <a:ext cx="4315105" cy="5641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691290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73356" y="119270"/>
            <a:ext cx="9409043" cy="1298368"/>
          </a:xfrm>
        </p:spPr>
        <p:txBody>
          <a:bodyPr>
            <a:normAutofit/>
          </a:bodyPr>
          <a:lstStyle/>
          <a:p>
            <a:pPr algn="r"/>
            <a:r>
              <a:rPr lang="ka-GE" sz="3200" dirty="0">
                <a:solidFill>
                  <a:srgbClr val="002060"/>
                </a:solidFill>
              </a:rPr>
              <a:t>გამოძიების ეტაპზე არსებული ხარვეზები - კვალიფიკაციის პრობლემა </a:t>
            </a:r>
            <a:endParaRPr lang="en-US" sz="3200" dirty="0">
              <a:solidFill>
                <a:srgbClr val="002060"/>
              </a:solidFill>
            </a:endParaRPr>
          </a:p>
        </p:txBody>
      </p:sp>
      <p:sp>
        <p:nvSpPr>
          <p:cNvPr id="3" name="Content Placeholder 2"/>
          <p:cNvSpPr>
            <a:spLocks noGrp="1"/>
          </p:cNvSpPr>
          <p:nvPr>
            <p:ph idx="1"/>
          </p:nvPr>
        </p:nvSpPr>
        <p:spPr/>
        <p:txBody>
          <a:bodyPr>
            <a:normAutofit/>
          </a:bodyPr>
          <a:lstStyle/>
          <a:p>
            <a:pPr algn="just"/>
            <a:r>
              <a:rPr lang="ka-GE" sz="2000" dirty="0">
                <a:solidFill>
                  <a:srgbClr val="002060"/>
                </a:solidFill>
              </a:rPr>
              <a:t>ზ. ტ-ს საქმეში, სადაც ბოთლით ქალის გაუპატიურებას მოჰყვა გაუფრთხილებლობით მსხვერპლის გარდაცვალება, დაკვალიფიცირდა სისხლის სამართლის კოდექსის 117-ე მუხლის მე-2 ნაწილით და არა 138-ე მუხლის მე-2 ნაწილის „ბ“ ქვეპუნქტით (სქესობრივი კონტაქტი გაუკუღმართებული ფორმით, რამაც ჯანმრთელობის დაზიანება ან სხვა მძიმე შედეგი გამოიწვია);</a:t>
            </a:r>
          </a:p>
          <a:p>
            <a:pPr algn="just"/>
            <a:r>
              <a:rPr lang="ka-GE" sz="2000" dirty="0">
                <a:solidFill>
                  <a:srgbClr val="002060"/>
                </a:solidFill>
              </a:rPr>
              <a:t>2017 წლის 7 დეკემბერს აფექტში ჩადენილად დაკვალიფიცირდა ღალატის გამო ქმრის მიერ ცოლის მკვლელობა. საქმის ფაქტობრივი გარემოების თანახმად, ქმარმა გაიგო ცოლის ღალატის შესახებ, მივიდა სახლში და მოკლა ცოლი. ეს გარემოება ვერ ჩაითვლება უეცარ ემოციურ აღელვებად;</a:t>
            </a:r>
          </a:p>
          <a:p>
            <a:pPr algn="just"/>
            <a:r>
              <a:rPr lang="ka-GE" sz="2000" dirty="0">
                <a:solidFill>
                  <a:srgbClr val="002060"/>
                </a:solidFill>
              </a:rPr>
              <a:t>2017 წელს, გ. გ.-მ მეუღლეს ბენზინი შეასხა და ცეცხლი წაუკიდა, მსხვერპლი მიღებული თერმული დამწვრობის შედეგად საავადმყოფოში გარდაიცვალა, ქმედება დაკვალიფიცირდა 11 პრიმა - 117-ე მუხლის მე-8 ნაწილით, მკვლელობის დამამძიმებელ გარემოებებში ჩადენის ნაცვლად.</a:t>
            </a:r>
          </a:p>
          <a:p>
            <a:endParaRPr lang="ka-GE" sz="2000" dirty="0"/>
          </a:p>
          <a:p>
            <a:endParaRPr lang="ka-GE" sz="2000" dirty="0"/>
          </a:p>
          <a:p>
            <a:endParaRPr lang="ka-GE" sz="2000" dirty="0"/>
          </a:p>
          <a:p>
            <a:endParaRPr lang="en-US" sz="2000" dirty="0"/>
          </a:p>
          <a:p>
            <a:endParaRPr lang="ka-GE" sz="2000" dirty="0"/>
          </a:p>
          <a:p>
            <a:endParaRPr lang="en-US" sz="2000" dirty="0"/>
          </a:p>
        </p:txBody>
      </p:sp>
    </p:spTree>
    <p:extLst>
      <p:ext uri="{BB962C8B-B14F-4D97-AF65-F5344CB8AC3E}">
        <p14:creationId xmlns:p14="http://schemas.microsoft.com/office/powerpoint/2010/main" val="26838493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3087" y="0"/>
            <a:ext cx="10972800" cy="1143000"/>
          </a:xfrm>
        </p:spPr>
        <p:txBody>
          <a:bodyPr>
            <a:normAutofit/>
          </a:bodyPr>
          <a:lstStyle/>
          <a:p>
            <a:pPr algn="r"/>
            <a:r>
              <a:rPr lang="ka-GE" sz="3200" b="1" dirty="0">
                <a:solidFill>
                  <a:srgbClr val="002060"/>
                </a:solidFill>
              </a:rPr>
              <a:t>დანაშაულის წინარე ისტორია </a:t>
            </a:r>
            <a:endParaRPr lang="en-US" sz="3200" b="1" dirty="0">
              <a:solidFill>
                <a:srgbClr val="002060"/>
              </a:solidFill>
            </a:endParaRPr>
          </a:p>
        </p:txBody>
      </p:sp>
      <p:sp>
        <p:nvSpPr>
          <p:cNvPr id="3" name="Content Placeholder 2"/>
          <p:cNvSpPr>
            <a:spLocks noGrp="1"/>
          </p:cNvSpPr>
          <p:nvPr>
            <p:ph idx="1"/>
          </p:nvPr>
        </p:nvSpPr>
        <p:spPr>
          <a:xfrm>
            <a:off x="609600" y="1806263"/>
            <a:ext cx="9526073" cy="4246807"/>
          </a:xfrm>
        </p:spPr>
        <p:txBody>
          <a:bodyPr>
            <a:normAutofit/>
          </a:bodyPr>
          <a:lstStyle/>
          <a:p>
            <a:pPr algn="just">
              <a:buFont typeface="Wingdings" panose="05000000000000000000" pitchFamily="2" charset="2"/>
              <a:buChar char="Ø"/>
            </a:pPr>
            <a:r>
              <a:rPr lang="ka-GE" sz="2500" dirty="0">
                <a:solidFill>
                  <a:srgbClr val="002060"/>
                </a:solidFill>
              </a:rPr>
              <a:t>2014 - 2017 წლებში გამოძიება არ ინტერესდებოდა იმით, თუ რა ღონისძიებები განხორციელდა წარსულში მოძალადის წინააღმდეგ (გამონაკლისია 2014 წელს მომხდარი ერთი საქმე, სადაც პოლიციის შესაძლო გულგრილობა იკვეთებოდა);</a:t>
            </a:r>
          </a:p>
          <a:p>
            <a:pPr algn="just">
              <a:buFont typeface="Wingdings" panose="05000000000000000000" pitchFamily="2" charset="2"/>
              <a:buChar char="Ø"/>
            </a:pPr>
            <a:endParaRPr lang="ka-GE" sz="2500" dirty="0">
              <a:solidFill>
                <a:srgbClr val="002060"/>
              </a:solidFill>
            </a:endParaRPr>
          </a:p>
          <a:p>
            <a:pPr algn="just">
              <a:buFont typeface="Wingdings" panose="05000000000000000000" pitchFamily="2" charset="2"/>
              <a:buChar char="Ø"/>
            </a:pPr>
            <a:r>
              <a:rPr lang="ka-GE" sz="2500" dirty="0">
                <a:solidFill>
                  <a:srgbClr val="002060"/>
                </a:solidFill>
              </a:rPr>
              <a:t>2018 წელს - გამოძიება სწავლობს წარსულში ბრალდებულის მიერ დაზარალებულის მიმართ ჩადენილ ძალადობრივ ფაქტებს და ხშირად ქმედება კვალიფიცირდება 126 პრიმა მუხლით.</a:t>
            </a:r>
            <a:endParaRPr lang="en-US" sz="2500" dirty="0">
              <a:solidFill>
                <a:srgbClr val="002060"/>
              </a:solidFill>
            </a:endParaRPr>
          </a:p>
        </p:txBody>
      </p:sp>
      <p:graphicFrame>
        <p:nvGraphicFramePr>
          <p:cNvPr id="4" name="Diagram 3"/>
          <p:cNvGraphicFramePr/>
          <p:nvPr>
            <p:extLst>
              <p:ext uri="{D42A27DB-BD31-4B8C-83A1-F6EECF244321}">
                <p14:modId xmlns:p14="http://schemas.microsoft.com/office/powerpoint/2010/main" val="3301511896"/>
              </p:ext>
            </p:extLst>
          </p:nvPr>
        </p:nvGraphicFramePr>
        <p:xfrm>
          <a:off x="2557844" y="289437"/>
          <a:ext cx="4315105" cy="5641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214189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518" y="1453637"/>
            <a:ext cx="10972800" cy="4820445"/>
          </a:xfrm>
        </p:spPr>
        <p:txBody>
          <a:bodyPr>
            <a:normAutofit/>
          </a:bodyPr>
          <a:lstStyle/>
          <a:p>
            <a:pPr marL="0" indent="0" algn="just">
              <a:buNone/>
            </a:pPr>
            <a:r>
              <a:rPr lang="ka-GE" sz="1800" dirty="0">
                <a:solidFill>
                  <a:srgbClr val="002060"/>
                </a:solidFill>
              </a:rPr>
              <a:t>პრობლემას წარმოადგენს ეჭვიანობის გამო შურისძიების, სექსუალური მოთხოვნილების დაკმაყოფილების მოტივით მკვლელობის ან მკვლელობის მცდელობის გენდერულ ნიშნად მიჩნევა.</a:t>
            </a:r>
          </a:p>
          <a:p>
            <a:pPr marL="0" indent="0" algn="just">
              <a:buNone/>
            </a:pPr>
            <a:endParaRPr lang="ka-GE" sz="1800" dirty="0">
              <a:solidFill>
                <a:srgbClr val="002060"/>
              </a:solidFill>
            </a:endParaRPr>
          </a:p>
          <a:p>
            <a:pPr lvl="1" algn="just">
              <a:buFont typeface="Arial" panose="020B0604020202020204" pitchFamily="34" charset="0"/>
              <a:buChar char="•"/>
            </a:pPr>
            <a:r>
              <a:rPr lang="ka-GE" sz="1800" dirty="0">
                <a:solidFill>
                  <a:srgbClr val="002060"/>
                </a:solidFill>
              </a:rPr>
              <a:t>2014-2015 წლებში მოქმედი სისხლის სამართლის კოდექსის 53-ე მუხლის მე-3 პრიმა ნაწილი არც ერთ საქმეში არ გამოყენებულა;</a:t>
            </a:r>
          </a:p>
          <a:p>
            <a:pPr lvl="1" algn="just">
              <a:buFont typeface="Arial" panose="020B0604020202020204" pitchFamily="34" charset="0"/>
              <a:buChar char="•"/>
            </a:pPr>
            <a:r>
              <a:rPr lang="ka-GE" sz="1800" dirty="0">
                <a:solidFill>
                  <a:srgbClr val="002060"/>
                </a:solidFill>
              </a:rPr>
              <a:t>2016 წელს აღნიშნული მუხლი გამოიყენეს ერთ საქმეში;</a:t>
            </a:r>
          </a:p>
          <a:p>
            <a:pPr lvl="1" algn="just">
              <a:buFont typeface="Arial" panose="020B0604020202020204" pitchFamily="34" charset="0"/>
              <a:buChar char="•"/>
            </a:pPr>
            <a:r>
              <a:rPr lang="ka-GE" sz="1800" dirty="0">
                <a:solidFill>
                  <a:srgbClr val="002060"/>
                </a:solidFill>
              </a:rPr>
              <a:t>2017 წელს სისხლის სამართლის კოდექსის 53-ე პრიმა მუხლის პირველი და მეორე ნაწილი გამოიყენეს სულ 15 საქმეში, მათ შორის 53-ე პრიმა მუხლის პირველი ნაწილი მხოლოდ 1 საქმეში;</a:t>
            </a:r>
          </a:p>
          <a:p>
            <a:pPr lvl="1" algn="just">
              <a:buFont typeface="Arial" panose="020B0604020202020204" pitchFamily="34" charset="0"/>
              <a:buChar char="•"/>
            </a:pPr>
            <a:r>
              <a:rPr lang="ka-GE" sz="1800" dirty="0">
                <a:solidFill>
                  <a:srgbClr val="002060"/>
                </a:solidFill>
              </a:rPr>
              <a:t>2018 წელს სისხლის სამართლის კოდექსის 53-ე პრიმა მუხლის პირველი და მეორე ნაწილი, ასევე სტამბულის კონვენცია, ერთობლიობაში ან ცალ-ცალკე გამოყენებული იქნა ჯამში 11 საქმეში. აქედან ერთ საქმეში სასამართლომ არ ახსნა, რატომ იყენებდა </a:t>
            </a:r>
            <a:r>
              <a:rPr lang="ka-GE" sz="1800" dirty="0" err="1">
                <a:solidFill>
                  <a:srgbClr val="002060"/>
                </a:solidFill>
              </a:rPr>
              <a:t>სსკ</a:t>
            </a:r>
            <a:r>
              <a:rPr lang="ka-GE" sz="1800" dirty="0">
                <a:solidFill>
                  <a:srgbClr val="002060"/>
                </a:solidFill>
              </a:rPr>
              <a:t>-ის 53-ე პრიმა მუხლის მე-2 ნაწილს. </a:t>
            </a:r>
          </a:p>
          <a:p>
            <a:pPr lvl="1" algn="just">
              <a:buFont typeface="Arial" panose="020B0604020202020204" pitchFamily="34" charset="0"/>
              <a:buChar char="•"/>
            </a:pPr>
            <a:r>
              <a:rPr lang="ka-GE" sz="1800" dirty="0" smtClean="0">
                <a:solidFill>
                  <a:srgbClr val="002060"/>
                </a:solidFill>
              </a:rPr>
              <a:t>მოსამართლეებმა </a:t>
            </a:r>
            <a:r>
              <a:rPr lang="ka-GE" sz="1800" dirty="0">
                <a:solidFill>
                  <a:srgbClr val="002060"/>
                </a:solidFill>
              </a:rPr>
              <a:t>დაიწყეს სტამბულის კონვენციის მითითება სასამართლოს განაჩენებში, თუმცა ზოგჯერ ეს გარემოება გავლენას არ ახდენს სასჯელის დამძიმებაზე.</a:t>
            </a:r>
          </a:p>
          <a:p>
            <a:pPr lvl="1">
              <a:buFont typeface="Arial" panose="020B0604020202020204" pitchFamily="34" charset="0"/>
              <a:buChar char="•"/>
            </a:pPr>
            <a:endParaRPr lang="ka-GE" sz="1800" dirty="0">
              <a:solidFill>
                <a:srgbClr val="002060"/>
              </a:solidFill>
            </a:endParaRPr>
          </a:p>
          <a:p>
            <a:pPr>
              <a:buFont typeface="Wingdings" panose="05000000000000000000" pitchFamily="2" charset="2"/>
              <a:buChar char="q"/>
            </a:pPr>
            <a:endParaRPr lang="en-US" sz="2400" dirty="0">
              <a:solidFill>
                <a:srgbClr val="002060"/>
              </a:solidFill>
            </a:endParaRPr>
          </a:p>
          <a:p>
            <a:pPr>
              <a:buFont typeface="Wingdings" panose="05000000000000000000" pitchFamily="2" charset="2"/>
              <a:buChar char="q"/>
            </a:pPr>
            <a:endParaRPr lang="ka-GE" sz="2000" dirty="0">
              <a:solidFill>
                <a:srgbClr val="002060"/>
              </a:solidFill>
            </a:endParaRPr>
          </a:p>
          <a:p>
            <a:pPr>
              <a:buFont typeface="Wingdings" panose="05000000000000000000" pitchFamily="2" charset="2"/>
              <a:buChar char="q"/>
            </a:pPr>
            <a:endParaRPr lang="ka-GE" sz="2000" dirty="0">
              <a:solidFill>
                <a:srgbClr val="002060"/>
              </a:solidFill>
            </a:endParaRPr>
          </a:p>
          <a:p>
            <a:pPr marL="0" indent="0">
              <a:buNone/>
            </a:pPr>
            <a:endParaRPr lang="en-US" dirty="0"/>
          </a:p>
          <a:p>
            <a:endParaRPr lang="en-US" dirty="0"/>
          </a:p>
        </p:txBody>
      </p:sp>
      <p:graphicFrame>
        <p:nvGraphicFramePr>
          <p:cNvPr id="4" name="Diagram 3"/>
          <p:cNvGraphicFramePr/>
          <p:nvPr>
            <p:extLst>
              <p:ext uri="{D42A27DB-BD31-4B8C-83A1-F6EECF244321}">
                <p14:modId xmlns:p14="http://schemas.microsoft.com/office/powerpoint/2010/main" val="2389354455"/>
              </p:ext>
            </p:extLst>
          </p:nvPr>
        </p:nvGraphicFramePr>
        <p:xfrm>
          <a:off x="3056055" y="310638"/>
          <a:ext cx="4315105" cy="5641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itle 1"/>
          <p:cNvSpPr>
            <a:spLocks noGrp="1"/>
          </p:cNvSpPr>
          <p:nvPr>
            <p:ph type="title"/>
          </p:nvPr>
        </p:nvSpPr>
        <p:spPr>
          <a:xfrm>
            <a:off x="6513342" y="21201"/>
            <a:ext cx="5216976" cy="1143000"/>
          </a:xfrm>
        </p:spPr>
        <p:txBody>
          <a:bodyPr>
            <a:normAutofit/>
          </a:bodyPr>
          <a:lstStyle/>
          <a:p>
            <a:pPr algn="r"/>
            <a:r>
              <a:rPr lang="ka-GE" sz="3200" b="1" dirty="0" smtClean="0">
                <a:solidFill>
                  <a:srgbClr val="002060"/>
                </a:solidFill>
                <a:latin typeface="+mn-lt"/>
              </a:rPr>
              <a:t>სასამართლო ეტაპზე გამოვლენილი </a:t>
            </a:r>
            <a:r>
              <a:rPr lang="ka-GE" sz="3200" b="1" dirty="0">
                <a:solidFill>
                  <a:srgbClr val="002060"/>
                </a:solidFill>
                <a:latin typeface="+mn-lt"/>
              </a:rPr>
              <a:t>ხარვეზები </a:t>
            </a:r>
            <a:endParaRPr lang="en-US" sz="3200" b="1" dirty="0">
              <a:solidFill>
                <a:srgbClr val="002060"/>
              </a:solidFill>
              <a:latin typeface="+mn-lt"/>
            </a:endParaRPr>
          </a:p>
        </p:txBody>
      </p:sp>
    </p:spTree>
    <p:extLst>
      <p:ext uri="{BB962C8B-B14F-4D97-AF65-F5344CB8AC3E}">
        <p14:creationId xmlns:p14="http://schemas.microsoft.com/office/powerpoint/2010/main" val="4497943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5044" y="1752273"/>
            <a:ext cx="10997356" cy="4171449"/>
          </a:xfrm>
        </p:spPr>
        <p:txBody>
          <a:bodyPr>
            <a:normAutofit fontScale="62500" lnSpcReduction="20000"/>
          </a:bodyPr>
          <a:lstStyle/>
          <a:p>
            <a:pPr algn="just">
              <a:buFont typeface="Wingdings" panose="05000000000000000000" pitchFamily="2" charset="2"/>
              <a:buChar char="Ø"/>
            </a:pPr>
            <a:r>
              <a:rPr lang="ka-GE" dirty="0" err="1">
                <a:solidFill>
                  <a:srgbClr val="002060"/>
                </a:solidFill>
              </a:rPr>
              <a:t>მ.ყ</a:t>
            </a:r>
            <a:r>
              <a:rPr lang="ka-GE" dirty="0">
                <a:solidFill>
                  <a:srgbClr val="002060"/>
                </a:solidFill>
              </a:rPr>
              <a:t>-ს საქმეზე პირი დამნაშავედ ცნეს ცოლისათვის დანით სხეულის განზრახ მძიმე დაზიანების ფაქტზე, დანაშაული გათვალისწინებული სისხლის სამართლის კოდექსის 117-ე მუხლით.</a:t>
            </a:r>
          </a:p>
          <a:p>
            <a:pPr algn="just">
              <a:buFont typeface="Wingdings" panose="05000000000000000000" pitchFamily="2" charset="2"/>
              <a:buChar char="Ø"/>
            </a:pPr>
            <a:endParaRPr lang="ka-GE" dirty="0">
              <a:solidFill>
                <a:srgbClr val="002060"/>
              </a:solidFill>
            </a:endParaRPr>
          </a:p>
          <a:p>
            <a:pPr algn="just">
              <a:buFont typeface="Wingdings" panose="05000000000000000000" pitchFamily="2" charset="2"/>
              <a:buChar char="Ø"/>
            </a:pPr>
            <a:r>
              <a:rPr lang="ka-GE" dirty="0">
                <a:solidFill>
                  <a:srgbClr val="002060"/>
                </a:solidFill>
              </a:rPr>
              <a:t>იმის მიუხედავად, რომ ამგვარი დანაშაულის წინააღმდეგ ბრძოლის აუცილებლობა სასამართლომ სტამბულის კონვენციის სტანდარტით ახსნა, სასამართლომ ბრალდებულს მინიმალურ ზომაზე ერთი წლით მაღალი სასჯელი - თავისუფლების აღკვეთა 4 წლის ვადით შეუფარდა, მხოლოდ იმიტომ, რომ ეს დანაშაული პირობითი მსჯავრის პერიოდში იყო ჩადენილი. </a:t>
            </a:r>
          </a:p>
          <a:p>
            <a:pPr algn="just">
              <a:buFont typeface="Wingdings" panose="05000000000000000000" pitchFamily="2" charset="2"/>
              <a:buChar char="Ø"/>
            </a:pPr>
            <a:endParaRPr lang="ka-GE" dirty="0">
              <a:solidFill>
                <a:srgbClr val="002060"/>
              </a:solidFill>
            </a:endParaRPr>
          </a:p>
          <a:p>
            <a:pPr algn="just">
              <a:buFont typeface="Wingdings" panose="05000000000000000000" pitchFamily="2" charset="2"/>
              <a:buChar char="Ø"/>
            </a:pPr>
            <a:r>
              <a:rPr lang="ka-GE" dirty="0">
                <a:solidFill>
                  <a:srgbClr val="002060"/>
                </a:solidFill>
              </a:rPr>
              <a:t>ამასთან აღნიშნულ საქმეში სასამართლომ შემამსუბუქებელ გარემოებად მიიჩნია ის, რომ ბრალდებულს ჰყავდა ოთხი შვილი. აღსანიშნავია ის გარემოება, რომ ბრალდებული თავის შვილებზე ისევე ძალადობდა, როგორც ცოლზე, რომელსაც სიცოცხლისათვის სახიფათო დაზიანება მიაყენა. შესაბამისად, გაუგებარი დარჩა როგორ შეიძლება ეს გარემოება ყოფილიყო შემამსუბუქებელი. </a:t>
            </a:r>
            <a:endParaRPr lang="en-US" dirty="0">
              <a:solidFill>
                <a:srgbClr val="002060"/>
              </a:solidFill>
            </a:endParaRPr>
          </a:p>
        </p:txBody>
      </p:sp>
      <p:sp>
        <p:nvSpPr>
          <p:cNvPr id="4" name="Title 1"/>
          <p:cNvSpPr>
            <a:spLocks noGrp="1"/>
          </p:cNvSpPr>
          <p:nvPr>
            <p:ph type="title"/>
          </p:nvPr>
        </p:nvSpPr>
        <p:spPr>
          <a:xfrm>
            <a:off x="2395285" y="661575"/>
            <a:ext cx="9054593" cy="112771"/>
          </a:xfrm>
        </p:spPr>
        <p:txBody>
          <a:bodyPr>
            <a:normAutofit fontScale="90000"/>
          </a:bodyPr>
          <a:lstStyle/>
          <a:p>
            <a:pPr algn="r"/>
            <a:r>
              <a:rPr lang="ka-GE" sz="3200" b="1" dirty="0">
                <a:solidFill>
                  <a:schemeClr val="tx2"/>
                </a:solidFill>
                <a:latin typeface="+mn-lt"/>
              </a:rPr>
              <a:t>სასჯელის დანიშვნისას </a:t>
            </a:r>
            <a:br>
              <a:rPr lang="ka-GE" sz="3200" b="1" dirty="0">
                <a:solidFill>
                  <a:schemeClr val="tx2"/>
                </a:solidFill>
                <a:latin typeface="+mn-lt"/>
              </a:rPr>
            </a:br>
            <a:r>
              <a:rPr lang="ka-GE" sz="3200" b="1" dirty="0">
                <a:solidFill>
                  <a:schemeClr val="tx2"/>
                </a:solidFill>
                <a:latin typeface="+mn-lt"/>
              </a:rPr>
              <a:t>მხედველობაში მიღებული გარემოები</a:t>
            </a:r>
            <a:endParaRPr lang="en-US" sz="3200" b="1" dirty="0">
              <a:solidFill>
                <a:schemeClr val="tx2"/>
              </a:solidFill>
              <a:latin typeface="+mn-lt"/>
            </a:endParaRPr>
          </a:p>
        </p:txBody>
      </p:sp>
      <p:graphicFrame>
        <p:nvGraphicFramePr>
          <p:cNvPr id="5" name="Diagram 4"/>
          <p:cNvGraphicFramePr/>
          <p:nvPr>
            <p:extLst>
              <p:ext uri="{D42A27DB-BD31-4B8C-83A1-F6EECF244321}">
                <p14:modId xmlns:p14="http://schemas.microsoft.com/office/powerpoint/2010/main" val="1002882040"/>
              </p:ext>
            </p:extLst>
          </p:nvPr>
        </p:nvGraphicFramePr>
        <p:xfrm>
          <a:off x="2607476" y="97449"/>
          <a:ext cx="4315105" cy="5641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734067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6060282" y="628011"/>
            <a:ext cx="6131718" cy="1143000"/>
          </a:xfrm>
        </p:spPr>
        <p:txBody>
          <a:bodyPr>
            <a:normAutofit/>
          </a:bodyPr>
          <a:lstStyle/>
          <a:p>
            <a:r>
              <a:rPr lang="ka-GE" sz="3200" b="1" dirty="0">
                <a:solidFill>
                  <a:srgbClr val="002060"/>
                </a:solidFill>
                <a:latin typeface="+mn-lt"/>
              </a:rPr>
              <a:t>ძირითადი რეკომენდაციები</a:t>
            </a:r>
            <a:endParaRPr lang="en-US" sz="3200" dirty="0">
              <a:solidFill>
                <a:srgbClr val="002060"/>
              </a:solidFill>
              <a:latin typeface="+mn-lt"/>
            </a:endParaRPr>
          </a:p>
        </p:txBody>
      </p:sp>
      <p:graphicFrame>
        <p:nvGraphicFramePr>
          <p:cNvPr id="25" name="Diagram 24"/>
          <p:cNvGraphicFramePr/>
          <p:nvPr/>
        </p:nvGraphicFramePr>
        <p:xfrm>
          <a:off x="2620517" y="917448"/>
          <a:ext cx="4315105" cy="5641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Rectangle 3"/>
          <p:cNvSpPr/>
          <p:nvPr/>
        </p:nvSpPr>
        <p:spPr>
          <a:xfrm>
            <a:off x="456768" y="2060450"/>
            <a:ext cx="10773610" cy="4820807"/>
          </a:xfrm>
          <a:prstGeom prst="rect">
            <a:avLst/>
          </a:prstGeom>
        </p:spPr>
        <p:txBody>
          <a:bodyPr wrap="square">
            <a:spAutoFit/>
          </a:bodyPr>
          <a:lstStyle/>
          <a:p>
            <a:pPr marL="342900" lvl="0" indent="-342900" algn="just">
              <a:lnSpc>
                <a:spcPct val="107000"/>
              </a:lnSpc>
              <a:spcAft>
                <a:spcPts val="0"/>
              </a:spcAft>
              <a:buFont typeface="Wingdings" panose="05000000000000000000" pitchFamily="2" charset="2"/>
              <a:buChar char="q"/>
            </a:pPr>
            <a:r>
              <a:rPr lang="ka-GE" sz="1600" dirty="0">
                <a:solidFill>
                  <a:srgbClr val="002060"/>
                </a:solidFill>
                <a:latin typeface="Sylfaen" panose="010A0502050306030303" pitchFamily="18" charset="0"/>
                <a:ea typeface="Calibri" panose="020F0502020204030204" pitchFamily="34" charset="0"/>
                <a:cs typeface="Times New Roman" panose="02020603050405020304" pitchFamily="18" charset="0"/>
              </a:rPr>
              <a:t>მოხდეს ქალთა მიმართ ძალადობის და ოჯახში ძალადობის სტატისტიკის ერთიანი მეთოდოლოგიის შემუშავება;</a:t>
            </a:r>
          </a:p>
          <a:p>
            <a:pPr lvl="0" algn="just">
              <a:lnSpc>
                <a:spcPct val="107000"/>
              </a:lnSpc>
              <a:spcAft>
                <a:spcPts val="0"/>
              </a:spcAft>
            </a:pPr>
            <a:endParaRPr lang="en-US" sz="16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q"/>
            </a:pPr>
            <a:r>
              <a:rPr lang="ka-GE" sz="1600" dirty="0">
                <a:solidFill>
                  <a:srgbClr val="002060"/>
                </a:solidFill>
                <a:latin typeface="Sylfaen" panose="010A0502050306030303" pitchFamily="18" charset="0"/>
                <a:ea typeface="Calibri" panose="020F0502020204030204" pitchFamily="34" charset="0"/>
                <a:cs typeface="Times New Roman" panose="02020603050405020304" pitchFamily="18" charset="0"/>
              </a:rPr>
              <a:t>საქართველოს პარლამენტმა შეიმუშაოს გენდერული ნიშნით ჩადენილი დანაშაულის საკანონმდებლო დეფინიცია;</a:t>
            </a:r>
          </a:p>
          <a:p>
            <a:pPr marL="342900" lvl="0" indent="-342900" algn="just">
              <a:lnSpc>
                <a:spcPct val="107000"/>
              </a:lnSpc>
              <a:spcAft>
                <a:spcPts val="800"/>
              </a:spcAft>
              <a:buFont typeface="Wingdings" panose="05000000000000000000" pitchFamily="2" charset="2"/>
              <a:buChar char="q"/>
            </a:pPr>
            <a:r>
              <a:rPr lang="ka-GE" sz="1600" dirty="0">
                <a:solidFill>
                  <a:srgbClr val="002060"/>
                </a:solidFill>
              </a:rPr>
              <a:t>საქართველოს უზენაესმა სასამართლომ დასაშვებად ცნოს და განიხილოს ისეთი </a:t>
            </a:r>
            <a:r>
              <a:rPr lang="ka-GE" sz="1600" dirty="0" err="1">
                <a:solidFill>
                  <a:srgbClr val="002060"/>
                </a:solidFill>
              </a:rPr>
              <a:t>საკასაციო</a:t>
            </a:r>
            <a:r>
              <a:rPr lang="ka-GE" sz="1600" dirty="0">
                <a:solidFill>
                  <a:srgbClr val="002060"/>
                </a:solidFill>
              </a:rPr>
              <a:t> საჩივრები, რაც დაკავშირებულია სისხლის სამართლის კოდექსის 53-ე პრიმა მუხლის პირველი ნაწილით და 109-ე მუხლის მეორე ნაწილის „დ1“ ქვეპუნქტით გათვალისწინებულ სიტყვების „გენდერული ნიშანი“ განმარტებასთან და პრაქტიკაში ერთგვაროვან გამოყენებასთან; </a:t>
            </a:r>
          </a:p>
          <a:p>
            <a:pPr marL="342900" indent="-342900" algn="just">
              <a:lnSpc>
                <a:spcPct val="107000"/>
              </a:lnSpc>
              <a:spcAft>
                <a:spcPts val="800"/>
              </a:spcAft>
              <a:buFont typeface="Wingdings" panose="05000000000000000000" pitchFamily="2" charset="2"/>
              <a:buChar char="q"/>
            </a:pPr>
            <a:r>
              <a:rPr lang="ka-GE" sz="1600" dirty="0">
                <a:solidFill>
                  <a:srgbClr val="002060"/>
                </a:solidFill>
              </a:rPr>
              <a:t> სასამართლოებმა მეტი სიფრთხილე გამოიჩინონ, როდესაც სასჯელის შემამსუბუქებელ გარემოებად ბრალდებულის მიერ ბრალის აღიარებას და გამოძიებასთან თანამშრომლობის ფაქტს მიიჩნევენ. ეს განსაკუთრებით ეხება შემთხვევებს, როდესაც ბრალეულობის დამადასტურებელი პირდაპირი მტკიცებულებები ბრალის აღიარებამდე იქნა მოპოვებული. </a:t>
            </a:r>
            <a:endParaRPr lang="en-US" sz="1600" dirty="0">
              <a:solidFill>
                <a:srgbClr val="002060"/>
              </a:solidFill>
            </a:endParaRPr>
          </a:p>
          <a:p>
            <a:pPr marL="342900" lvl="0" indent="-342900" algn="just">
              <a:lnSpc>
                <a:spcPct val="107000"/>
              </a:lnSpc>
              <a:spcAft>
                <a:spcPts val="800"/>
              </a:spcAft>
              <a:buFont typeface="Wingdings" panose="05000000000000000000" pitchFamily="2" charset="2"/>
              <a:buChar char="q"/>
            </a:pPr>
            <a:endParaRPr lang="ka-GE" sz="1600" dirty="0">
              <a:solidFill>
                <a:srgbClr val="002060"/>
              </a:solidFill>
            </a:endParaRPr>
          </a:p>
          <a:p>
            <a:pPr marL="342900" indent="-342900" algn="just">
              <a:lnSpc>
                <a:spcPct val="107000"/>
              </a:lnSpc>
              <a:spcAft>
                <a:spcPts val="800"/>
              </a:spcAft>
              <a:buFont typeface="Symbol" panose="05050102010706020507" pitchFamily="18" charset="2"/>
              <a:buChar char=""/>
            </a:pPr>
            <a:endParaRPr lang="en-US" sz="1600" dirty="0"/>
          </a:p>
          <a:p>
            <a:pPr marL="342900" lvl="0" indent="-342900" algn="just">
              <a:lnSpc>
                <a:spcPct val="107000"/>
              </a:lnSpc>
              <a:spcAft>
                <a:spcPts val="800"/>
              </a:spcAft>
              <a:buFont typeface="Symbol" panose="05050102010706020507" pitchFamily="18" charset="2"/>
              <a:buChar char=""/>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225742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6060282" y="585148"/>
            <a:ext cx="6131718" cy="1143000"/>
          </a:xfrm>
        </p:spPr>
        <p:txBody>
          <a:bodyPr>
            <a:normAutofit/>
          </a:bodyPr>
          <a:lstStyle/>
          <a:p>
            <a:r>
              <a:rPr lang="ka-GE" sz="3200" b="1" dirty="0">
                <a:solidFill>
                  <a:srgbClr val="002060"/>
                </a:solidFill>
                <a:latin typeface="+mn-lt"/>
              </a:rPr>
              <a:t>ძირითადი რეკომენდაციები</a:t>
            </a:r>
            <a:endParaRPr lang="en-US" sz="3200" dirty="0">
              <a:solidFill>
                <a:srgbClr val="002060"/>
              </a:solidFill>
              <a:latin typeface="+mn-lt"/>
            </a:endParaRPr>
          </a:p>
        </p:txBody>
      </p:sp>
      <p:graphicFrame>
        <p:nvGraphicFramePr>
          <p:cNvPr id="25" name="Diagram 24"/>
          <p:cNvGraphicFramePr/>
          <p:nvPr>
            <p:extLst>
              <p:ext uri="{D42A27DB-BD31-4B8C-83A1-F6EECF244321}">
                <p14:modId xmlns:p14="http://schemas.microsoft.com/office/powerpoint/2010/main" val="101198515"/>
              </p:ext>
            </p:extLst>
          </p:nvPr>
        </p:nvGraphicFramePr>
        <p:xfrm>
          <a:off x="2634804" y="874585"/>
          <a:ext cx="4315105" cy="5641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Rectangle 3"/>
          <p:cNvSpPr/>
          <p:nvPr/>
        </p:nvSpPr>
        <p:spPr>
          <a:xfrm>
            <a:off x="607085" y="2163651"/>
            <a:ext cx="10288442" cy="4287710"/>
          </a:xfrm>
          <a:prstGeom prst="rect">
            <a:avLst/>
          </a:prstGeom>
        </p:spPr>
        <p:txBody>
          <a:bodyPr wrap="square">
            <a:spAutoFit/>
          </a:bodyPr>
          <a:lstStyle/>
          <a:p>
            <a:pPr marL="342900" indent="-342900" algn="just">
              <a:lnSpc>
                <a:spcPct val="107000"/>
              </a:lnSpc>
              <a:spcAft>
                <a:spcPts val="800"/>
              </a:spcAft>
              <a:buFont typeface="Wingdings" panose="05000000000000000000" pitchFamily="2" charset="2"/>
              <a:buChar char="q"/>
            </a:pPr>
            <a:r>
              <a:rPr lang="ka-GE" sz="1600" dirty="0">
                <a:solidFill>
                  <a:srgbClr val="002060"/>
                </a:solidFill>
              </a:rPr>
              <a:t>სასამართლოებმა აწარმოონ ფემიციდის შემთხვევების ზუსტი  სტატისტიკა;</a:t>
            </a:r>
          </a:p>
          <a:p>
            <a:pPr marL="342900" indent="-342900" algn="just">
              <a:lnSpc>
                <a:spcPct val="107000"/>
              </a:lnSpc>
              <a:spcAft>
                <a:spcPts val="800"/>
              </a:spcAft>
              <a:buFont typeface="Wingdings" panose="05000000000000000000" pitchFamily="2" charset="2"/>
              <a:buChar char="q"/>
            </a:pPr>
            <a:r>
              <a:rPr lang="ka-GE" sz="1600" dirty="0">
                <a:solidFill>
                  <a:srgbClr val="002060"/>
                </a:solidFill>
              </a:rPr>
              <a:t>სასამართლო ეტაპზე, </a:t>
            </a:r>
            <a:r>
              <a:rPr lang="ka-GE" sz="1600" dirty="0" err="1">
                <a:solidFill>
                  <a:srgbClr val="002060"/>
                </a:solidFill>
              </a:rPr>
              <a:t>ფემიციდისა</a:t>
            </a:r>
            <a:r>
              <a:rPr lang="ka-GE" sz="1600" dirty="0">
                <a:solidFill>
                  <a:srgbClr val="002060"/>
                </a:solidFill>
              </a:rPr>
              <a:t> და ფემიციდის მცდელობის საქმეებში მოხდეს გენდერული მოტივის გამოყოფა. მნიშვნელოვანია, სასამართლო ავითარებდეს მსჯელობას გენდერულ მოტივთან  დაკავშირებით და არ შემოიფარგლებოდეს მხოლოდ მუხლის მითითებით.</a:t>
            </a:r>
          </a:p>
          <a:p>
            <a:pPr marL="285750" lvl="0" indent="-285750" algn="just">
              <a:buFont typeface="Wingdings" panose="05000000000000000000" pitchFamily="2" charset="2"/>
              <a:buChar char="q"/>
            </a:pPr>
            <a:r>
              <a:rPr lang="ka-GE" sz="1600" dirty="0">
                <a:solidFill>
                  <a:srgbClr val="002060"/>
                </a:solidFill>
              </a:rPr>
              <a:t>საქართველოს პროკურატურამ სასჯელის დამძიმების მიზნით ზემდგომ ინსტანციებში გაასაჩივროს ის გამამტყუნებელი განაჩენები, სადაც აშკარად იკვეთება გენდერული მოტივი, თუმცა სასჯელის დანიშვნისას მოსამართლემ თავი აარიდა სისხლის სამართლის კოდექსის 53</a:t>
            </a:r>
            <a:r>
              <a:rPr lang="ka-GE" sz="1600" baseline="30000" dirty="0">
                <a:solidFill>
                  <a:srgbClr val="002060"/>
                </a:solidFill>
              </a:rPr>
              <a:t>1 </a:t>
            </a:r>
            <a:r>
              <a:rPr lang="ka-GE" sz="1600" dirty="0">
                <a:solidFill>
                  <a:srgbClr val="002060"/>
                </a:solidFill>
              </a:rPr>
              <a:t> მუხლის გამოყენებას.</a:t>
            </a:r>
          </a:p>
          <a:p>
            <a:pPr marL="285750" lvl="0" indent="-285750" algn="just">
              <a:buFont typeface="Wingdings" panose="05000000000000000000" pitchFamily="2" charset="2"/>
              <a:buChar char="q"/>
            </a:pPr>
            <a:endParaRPr lang="en-US" sz="1600" dirty="0">
              <a:solidFill>
                <a:srgbClr val="002060"/>
              </a:solidFill>
            </a:endParaRPr>
          </a:p>
          <a:p>
            <a:pPr marL="285750" lvl="0" indent="-285750" algn="just">
              <a:buFont typeface="Wingdings" panose="05000000000000000000" pitchFamily="2" charset="2"/>
              <a:buChar char="q"/>
            </a:pPr>
            <a:r>
              <a:rPr lang="ka-GE" sz="1600" dirty="0">
                <a:solidFill>
                  <a:srgbClr val="002060"/>
                </a:solidFill>
              </a:rPr>
              <a:t>ფემიციდის/ფემიციდის მცდელობის საქმეებში, სადაც ძალადობის მსხვერპლს მიმართული ჰქონდა პოლიციისთვის, პროკურატურა დაინტერესდეს რამდენად ადეკვატური ღონისძიებები განხორციელდა პოლიციის მიერ და შეისწავლოს შესაძლო სამსახურებრივი გულგრილობის ფაქტები.</a:t>
            </a:r>
          </a:p>
          <a:p>
            <a:pPr marL="342900" indent="-342900" algn="just">
              <a:lnSpc>
                <a:spcPct val="107000"/>
              </a:lnSpc>
              <a:spcAft>
                <a:spcPts val="800"/>
              </a:spcAft>
              <a:buFont typeface="Arial" panose="020B0604020202020204" pitchFamily="34" charset="0"/>
              <a:buChar char="•"/>
            </a:pPr>
            <a:endParaRPr lang="en-US" sz="2000" dirty="0">
              <a:solidFill>
                <a:schemeClr val="tx2"/>
              </a:solidFill>
            </a:endParaRPr>
          </a:p>
          <a:p>
            <a:pPr marL="342900" indent="-342900" algn="just">
              <a:lnSpc>
                <a:spcPct val="107000"/>
              </a:lnSpc>
              <a:spcAft>
                <a:spcPts val="800"/>
              </a:spcAft>
              <a:buFont typeface="Symbol" panose="05050102010706020507" pitchFamily="18" charset="2"/>
              <a:buChar char=""/>
            </a:pPr>
            <a:endParaRPr lang="en-US" sz="2000" dirty="0"/>
          </a:p>
          <a:p>
            <a:pPr marL="342900" lvl="0" indent="-342900" algn="just">
              <a:lnSpc>
                <a:spcPct val="107000"/>
              </a:lnSpc>
              <a:spcAft>
                <a:spcPts val="800"/>
              </a:spcAft>
              <a:buFont typeface="Symbol" panose="05050102010706020507" pitchFamily="18" charset="2"/>
              <a:buChar char=""/>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10988" y="2783541"/>
            <a:ext cx="2407024" cy="2971800"/>
          </a:xfrm>
          <a:prstGeom prst="rect">
            <a:avLst/>
          </a:prstGeom>
          <a:solidFill>
            <a:schemeClr val="bg1"/>
          </a:solidFill>
        </p:spPr>
        <p:txBody>
          <a:bodyPr wrap="square" rtlCol="0">
            <a:spAutoFit/>
          </a:bodyPr>
          <a:lstStyle/>
          <a:p>
            <a:endParaRPr lang="en-US" dirty="0"/>
          </a:p>
        </p:txBody>
      </p:sp>
      <p:sp>
        <p:nvSpPr>
          <p:cNvPr id="3" name="TextBox 2"/>
          <p:cNvSpPr txBox="1"/>
          <p:nvPr/>
        </p:nvSpPr>
        <p:spPr>
          <a:xfrm>
            <a:off x="5320553" y="1744507"/>
            <a:ext cx="6871447" cy="523220"/>
          </a:xfrm>
          <a:prstGeom prst="rect">
            <a:avLst/>
          </a:prstGeom>
          <a:noFill/>
        </p:spPr>
        <p:txBody>
          <a:bodyPr wrap="square" rtlCol="0">
            <a:spAutoFit/>
          </a:bodyPr>
          <a:lstStyle/>
          <a:p>
            <a:r>
              <a:rPr lang="ka-GE" sz="2800" b="1" dirty="0">
                <a:solidFill>
                  <a:schemeClr val="tx2"/>
                </a:solidFill>
              </a:rPr>
              <a:t>გმადლობთ ყურადღებისთვის!</a:t>
            </a:r>
            <a:endParaRPr lang="en-US" sz="2800" b="1" dirty="0">
              <a:solidFill>
                <a:schemeClr val="tx2"/>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00201"/>
            <a:ext cx="10972800" cy="4525963"/>
          </a:xfrm>
        </p:spPr>
        <p:txBody>
          <a:bodyPr/>
          <a:lstStyle/>
          <a:p>
            <a:endParaRPr lang="en-US"/>
          </a:p>
          <a:p>
            <a:endParaRPr lang="ka-GE"/>
          </a:p>
          <a:p>
            <a:endParaRPr lang="ka-GE"/>
          </a:p>
          <a:p>
            <a:endParaRPr lang="en-US" dirty="0"/>
          </a:p>
        </p:txBody>
      </p:sp>
      <p:graphicFrame>
        <p:nvGraphicFramePr>
          <p:cNvPr id="9" name="Chart 8"/>
          <p:cNvGraphicFramePr>
            <a:graphicFrameLocks/>
          </p:cNvGraphicFramePr>
          <p:nvPr>
            <p:extLst>
              <p:ext uri="{D42A27DB-BD31-4B8C-83A1-F6EECF244321}">
                <p14:modId xmlns:p14="http://schemas.microsoft.com/office/powerpoint/2010/main" val="1511694226"/>
              </p:ext>
            </p:extLst>
          </p:nvPr>
        </p:nvGraphicFramePr>
        <p:xfrm>
          <a:off x="875763" y="1505869"/>
          <a:ext cx="9981126" cy="4620295"/>
        </p:xfrm>
        <a:graphic>
          <a:graphicData uri="http://schemas.openxmlformats.org/drawingml/2006/chart">
            <c:chart xmlns:c="http://schemas.openxmlformats.org/drawingml/2006/chart" xmlns:r="http://schemas.openxmlformats.org/officeDocument/2006/relationships" r:id="rId2"/>
          </a:graphicData>
        </a:graphic>
      </p:graphicFrame>
      <p:sp>
        <p:nvSpPr>
          <p:cNvPr id="6" name="Title 1">
            <a:extLst>
              <a:ext uri="{FF2B5EF4-FFF2-40B4-BE49-F238E27FC236}">
                <a16:creationId xmlns="" xmlns:a16="http://schemas.microsoft.com/office/drawing/2014/main" id="{76C78BBF-994F-4545-979D-DFECB8ECB991}"/>
              </a:ext>
            </a:extLst>
          </p:cNvPr>
          <p:cNvSpPr>
            <a:spLocks noGrp="1"/>
          </p:cNvSpPr>
          <p:nvPr>
            <p:ph type="title"/>
          </p:nvPr>
        </p:nvSpPr>
        <p:spPr>
          <a:xfrm>
            <a:off x="3515932" y="197365"/>
            <a:ext cx="8066468" cy="1143000"/>
          </a:xfrm>
        </p:spPr>
        <p:txBody>
          <a:bodyPr>
            <a:normAutofit/>
          </a:bodyPr>
          <a:lstStyle/>
          <a:p>
            <a:pPr algn="r"/>
            <a:r>
              <a:rPr lang="ka-GE" sz="3000" b="1" dirty="0">
                <a:solidFill>
                  <a:srgbClr val="002060"/>
                </a:solidFill>
                <a:latin typeface="+mn-lt"/>
              </a:rPr>
              <a:t>საქართველოს გენერალური </a:t>
            </a:r>
            <a:r>
              <a:rPr lang="en-US" sz="3000" b="1" dirty="0" smtClean="0">
                <a:solidFill>
                  <a:srgbClr val="002060"/>
                </a:solidFill>
                <a:latin typeface="+mn-lt"/>
              </a:rPr>
              <a:t/>
            </a:r>
            <a:br>
              <a:rPr lang="en-US" sz="3000" b="1" dirty="0" smtClean="0">
                <a:solidFill>
                  <a:srgbClr val="002060"/>
                </a:solidFill>
                <a:latin typeface="+mn-lt"/>
              </a:rPr>
            </a:br>
            <a:r>
              <a:rPr lang="ka-GE" sz="3000" b="1" dirty="0" smtClean="0">
                <a:solidFill>
                  <a:srgbClr val="002060"/>
                </a:solidFill>
                <a:latin typeface="+mn-lt"/>
              </a:rPr>
              <a:t>პროკურატურის </a:t>
            </a:r>
            <a:r>
              <a:rPr lang="ka-GE" sz="3000" b="1" dirty="0">
                <a:solidFill>
                  <a:srgbClr val="002060"/>
                </a:solidFill>
                <a:latin typeface="+mn-lt"/>
              </a:rPr>
              <a:t>სტატისტიკა</a:t>
            </a:r>
            <a:endParaRPr lang="en-US" sz="3000" b="1" dirty="0">
              <a:solidFill>
                <a:srgbClr val="002060"/>
              </a:solidFill>
              <a:latin typeface="+mn-l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hart 9"/>
          <p:cNvGraphicFramePr>
            <a:graphicFrameLocks/>
          </p:cNvGraphicFramePr>
          <p:nvPr>
            <p:extLst>
              <p:ext uri="{D42A27DB-BD31-4B8C-83A1-F6EECF244321}">
                <p14:modId xmlns:p14="http://schemas.microsoft.com/office/powerpoint/2010/main" val="2530205370"/>
              </p:ext>
            </p:extLst>
          </p:nvPr>
        </p:nvGraphicFramePr>
        <p:xfrm>
          <a:off x="828539" y="1325216"/>
          <a:ext cx="10422557" cy="4663461"/>
        </p:xfrm>
        <a:graphic>
          <a:graphicData uri="http://schemas.openxmlformats.org/drawingml/2006/chart">
            <c:chart xmlns:c="http://schemas.openxmlformats.org/drawingml/2006/chart" xmlns:r="http://schemas.openxmlformats.org/officeDocument/2006/relationships" r:id="rId2"/>
          </a:graphicData>
        </a:graphic>
      </p:graphicFrame>
      <p:sp>
        <p:nvSpPr>
          <p:cNvPr id="5" name="Title 1">
            <a:extLst>
              <a:ext uri="{FF2B5EF4-FFF2-40B4-BE49-F238E27FC236}">
                <a16:creationId xmlns="" xmlns:a16="http://schemas.microsoft.com/office/drawing/2014/main" id="{76C78BBF-994F-4545-979D-DFECB8ECB991}"/>
              </a:ext>
            </a:extLst>
          </p:cNvPr>
          <p:cNvSpPr>
            <a:spLocks noGrp="1"/>
          </p:cNvSpPr>
          <p:nvPr>
            <p:ph type="title"/>
          </p:nvPr>
        </p:nvSpPr>
        <p:spPr>
          <a:xfrm>
            <a:off x="3515932" y="197365"/>
            <a:ext cx="8066468" cy="1143000"/>
          </a:xfrm>
        </p:spPr>
        <p:txBody>
          <a:bodyPr>
            <a:normAutofit/>
          </a:bodyPr>
          <a:lstStyle/>
          <a:p>
            <a:pPr algn="r"/>
            <a:r>
              <a:rPr lang="ka-GE" sz="3000" b="1" dirty="0">
                <a:solidFill>
                  <a:srgbClr val="002060"/>
                </a:solidFill>
                <a:latin typeface="+mn-lt"/>
              </a:rPr>
              <a:t>საქართველოს გენერალური </a:t>
            </a:r>
            <a:r>
              <a:rPr lang="en-US" sz="3000" b="1" dirty="0" smtClean="0">
                <a:solidFill>
                  <a:srgbClr val="002060"/>
                </a:solidFill>
                <a:latin typeface="+mn-lt"/>
              </a:rPr>
              <a:t/>
            </a:r>
            <a:br>
              <a:rPr lang="en-US" sz="3000" b="1" dirty="0" smtClean="0">
                <a:solidFill>
                  <a:srgbClr val="002060"/>
                </a:solidFill>
                <a:latin typeface="+mn-lt"/>
              </a:rPr>
            </a:br>
            <a:r>
              <a:rPr lang="ka-GE" sz="3000" b="1" dirty="0" smtClean="0">
                <a:solidFill>
                  <a:srgbClr val="002060"/>
                </a:solidFill>
                <a:latin typeface="+mn-lt"/>
              </a:rPr>
              <a:t>პროკურატურის </a:t>
            </a:r>
            <a:r>
              <a:rPr lang="ka-GE" sz="3000" b="1" dirty="0">
                <a:solidFill>
                  <a:srgbClr val="002060"/>
                </a:solidFill>
                <a:latin typeface="+mn-lt"/>
              </a:rPr>
              <a:t>სტატისტიკა</a:t>
            </a:r>
            <a:endParaRPr lang="en-US" sz="3000" b="1" dirty="0">
              <a:solidFill>
                <a:srgbClr val="002060"/>
              </a:solidFill>
              <a:latin typeface="+mn-lt"/>
            </a:endParaRPr>
          </a:p>
        </p:txBody>
      </p:sp>
    </p:spTree>
    <p:extLst>
      <p:ext uri="{BB962C8B-B14F-4D97-AF65-F5344CB8AC3E}">
        <p14:creationId xmlns:p14="http://schemas.microsoft.com/office/powerpoint/2010/main" val="28563324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79408"/>
            <a:ext cx="10972800" cy="4419226"/>
          </a:xfrm>
        </p:spPr>
        <p:txBody>
          <a:bodyPr>
            <a:normAutofit/>
          </a:bodyPr>
          <a:lstStyle/>
          <a:p>
            <a:pPr marL="0" indent="0" algn="just">
              <a:buNone/>
            </a:pPr>
            <a:r>
              <a:rPr lang="ka-GE" sz="1600" b="1" dirty="0">
                <a:solidFill>
                  <a:srgbClr val="002060"/>
                </a:solidFill>
              </a:rPr>
              <a:t>დეფინიცია: </a:t>
            </a:r>
            <a:r>
              <a:rPr lang="ka-GE" sz="1600" dirty="0" err="1">
                <a:solidFill>
                  <a:srgbClr val="002060"/>
                </a:solidFill>
              </a:rPr>
              <a:t>ფემიციდი</a:t>
            </a:r>
            <a:r>
              <a:rPr lang="ka-GE" sz="1600" dirty="0">
                <a:solidFill>
                  <a:srgbClr val="002060"/>
                </a:solidFill>
              </a:rPr>
              <a:t> არის გენდერის ნიშნით ჩადენილი ქალის მკვლელობა, ანუ ქალის მკვლელობა, რომლის ჩადენის მოტივი ან კონტექსტი კავშირშია ქალის მიმართ გენდერულ ძალადობასთან, დისკრიმინაციასთან, ან ქალის დაქვემდებარებულ როლთან, რაც გამოიხატება ქალზე უფლებების ქონის სურვილით, ქალთან შედარებით უპირატესი მდგომარეობით, ქალის მიმართ მესაკუთრული დამოკიდებულებით, მისი ქცევის კონტროლით, ან მის გენდერთან დაკავშირებული სხვა მიზეზით. ასევე ქალის თვითმკვლელობამდე მიყვანა ზემოაღნიშნული მიზეზებით.</a:t>
            </a:r>
            <a:endParaRPr lang="en-US" sz="1600" dirty="0">
              <a:solidFill>
                <a:srgbClr val="002060"/>
              </a:solidFill>
            </a:endParaRPr>
          </a:p>
          <a:p>
            <a:endParaRPr lang="ka-GE" sz="1600" dirty="0">
              <a:solidFill>
                <a:srgbClr val="002060"/>
              </a:solidFill>
            </a:endParaRPr>
          </a:p>
          <a:p>
            <a:pPr marL="0" indent="0">
              <a:buNone/>
            </a:pPr>
            <a:r>
              <a:rPr lang="ka-GE" sz="1600" b="1" dirty="0">
                <a:solidFill>
                  <a:srgbClr val="002060"/>
                </a:solidFill>
              </a:rPr>
              <a:t>დანაშაულის მოტივი:</a:t>
            </a:r>
          </a:p>
        </p:txBody>
      </p:sp>
      <p:sp>
        <p:nvSpPr>
          <p:cNvPr id="4" name="Title 1"/>
          <p:cNvSpPr>
            <a:spLocks noGrp="1"/>
          </p:cNvSpPr>
          <p:nvPr>
            <p:ph type="title"/>
          </p:nvPr>
        </p:nvSpPr>
        <p:spPr>
          <a:xfrm>
            <a:off x="5866441" y="236408"/>
            <a:ext cx="6325559" cy="1143000"/>
          </a:xfrm>
        </p:spPr>
        <p:txBody>
          <a:bodyPr>
            <a:normAutofit/>
          </a:bodyPr>
          <a:lstStyle/>
          <a:p>
            <a:r>
              <a:rPr lang="ka-GE" sz="3200" b="1" dirty="0">
                <a:solidFill>
                  <a:srgbClr val="002060"/>
                </a:solidFill>
                <a:latin typeface="+mn-lt"/>
              </a:rPr>
              <a:t>კვლევის</a:t>
            </a:r>
            <a:r>
              <a:rPr lang="ka-GE" sz="3200" b="1" dirty="0">
                <a:solidFill>
                  <a:srgbClr val="0070C0"/>
                </a:solidFill>
                <a:latin typeface="+mn-lt"/>
              </a:rPr>
              <a:t> </a:t>
            </a:r>
            <a:r>
              <a:rPr lang="ka-GE" sz="3200" b="1" dirty="0">
                <a:solidFill>
                  <a:srgbClr val="002060"/>
                </a:solidFill>
                <a:latin typeface="+mn-lt"/>
              </a:rPr>
              <a:t>მეთოდოლოგია</a:t>
            </a:r>
            <a:endParaRPr lang="en-US" sz="3200" dirty="0">
              <a:solidFill>
                <a:srgbClr val="002060"/>
              </a:solidFill>
              <a:latin typeface="+mn-lt"/>
            </a:endParaRPr>
          </a:p>
        </p:txBody>
      </p:sp>
      <p:graphicFrame>
        <p:nvGraphicFramePr>
          <p:cNvPr id="6" name="Content Placeholder 3"/>
          <p:cNvGraphicFramePr>
            <a:graphicFrameLocks/>
          </p:cNvGraphicFramePr>
          <p:nvPr>
            <p:extLst>
              <p:ext uri="{D42A27DB-BD31-4B8C-83A1-F6EECF244321}">
                <p14:modId xmlns:p14="http://schemas.microsoft.com/office/powerpoint/2010/main" val="2744096472"/>
              </p:ext>
            </p:extLst>
          </p:nvPr>
        </p:nvGraphicFramePr>
        <p:xfrm>
          <a:off x="992459" y="3711387"/>
          <a:ext cx="10207082" cy="23374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905171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97415" y="1585913"/>
            <a:ext cx="8060219" cy="4441400"/>
          </a:xfrm>
        </p:spPr>
        <p:txBody>
          <a:bodyPr>
            <a:normAutofit fontScale="92500"/>
          </a:bodyPr>
          <a:lstStyle/>
          <a:p>
            <a:pPr algn="just">
              <a:buFont typeface="Wingdings" panose="05000000000000000000" pitchFamily="2" charset="2"/>
              <a:buChar char="§"/>
            </a:pPr>
            <a:r>
              <a:rPr lang="ka-GE" sz="2000" dirty="0">
                <a:solidFill>
                  <a:srgbClr val="002060"/>
                </a:solidFill>
              </a:rPr>
              <a:t>საერთო სასამართლოებიდან სახალხო დამცველის აპარატს მიეწოდა 2014-2018 წლებში მომხდარ დანაშაულებთან დაკავშირებით</a:t>
            </a:r>
            <a:r>
              <a:rPr lang="en-US" sz="2000" dirty="0">
                <a:solidFill>
                  <a:srgbClr val="002060"/>
                </a:solidFill>
              </a:rPr>
              <a:t> </a:t>
            </a:r>
            <a:r>
              <a:rPr lang="ka-GE" sz="2000" dirty="0">
                <a:solidFill>
                  <a:srgbClr val="002060"/>
                </a:solidFill>
              </a:rPr>
              <a:t>179 განაჩენი, საიდანაც ანალიზისთვის შეირჩა 84 საქმე</a:t>
            </a:r>
            <a:r>
              <a:rPr lang="en-US" sz="2000" dirty="0">
                <a:solidFill>
                  <a:srgbClr val="002060"/>
                </a:solidFill>
              </a:rPr>
              <a:t>;</a:t>
            </a:r>
            <a:endParaRPr lang="ka-GE" sz="2000" dirty="0">
              <a:solidFill>
                <a:srgbClr val="002060"/>
              </a:solidFill>
            </a:endParaRPr>
          </a:p>
          <a:p>
            <a:pPr algn="just">
              <a:buFont typeface="Wingdings" panose="05000000000000000000" pitchFamily="2" charset="2"/>
              <a:buChar char="§"/>
            </a:pPr>
            <a:r>
              <a:rPr lang="ka-GE" sz="2000" dirty="0">
                <a:solidFill>
                  <a:srgbClr val="002060"/>
                </a:solidFill>
              </a:rPr>
              <a:t>გაანალიზებული 84 საქმიდან 39 შემთხვევა მომხდარია 2014-2015 წელს, 11 – 2016 წელს, 17 - 2017 წელს და 17 – 2018 წელს</a:t>
            </a:r>
            <a:r>
              <a:rPr lang="en-US" sz="2000" dirty="0">
                <a:solidFill>
                  <a:srgbClr val="002060"/>
                </a:solidFill>
              </a:rPr>
              <a:t>;</a:t>
            </a:r>
          </a:p>
          <a:p>
            <a:pPr algn="just">
              <a:buFont typeface="Wingdings" panose="05000000000000000000" pitchFamily="2" charset="2"/>
              <a:buChar char="§"/>
            </a:pPr>
            <a:r>
              <a:rPr lang="ka-GE" sz="2000" dirty="0">
                <a:solidFill>
                  <a:srgbClr val="002060"/>
                </a:solidFill>
              </a:rPr>
              <a:t>გენერალური პროკურატურიდან სახალხო დამცველის აპარატს მოეწოდა 2014-2018 წელს მომხდარ შემთხვევებზე გამოძიების და დევნის შეწყვეტის შესახებ დადგენილებები/განჩინებები - სულ 40 საქმე;</a:t>
            </a:r>
          </a:p>
          <a:p>
            <a:pPr algn="just">
              <a:buFont typeface="Wingdings" panose="05000000000000000000" pitchFamily="2" charset="2"/>
              <a:buChar char="§"/>
            </a:pPr>
            <a:r>
              <a:rPr lang="ka-GE" sz="2100" dirty="0">
                <a:solidFill>
                  <a:srgbClr val="002060"/>
                </a:solidFill>
              </a:rPr>
              <a:t>სახალხო დამცველის აპარატმა </a:t>
            </a:r>
            <a:r>
              <a:rPr lang="ka-GE" sz="2100" dirty="0" err="1">
                <a:solidFill>
                  <a:srgbClr val="002060"/>
                </a:solidFill>
              </a:rPr>
              <a:t>ფემიციდთან</a:t>
            </a:r>
            <a:r>
              <a:rPr lang="ka-GE" sz="2100" dirty="0">
                <a:solidFill>
                  <a:srgbClr val="002060"/>
                </a:solidFill>
              </a:rPr>
              <a:t> დაკავშირებით სტატისტიკა გამოითხოვა საქართველოს გენერალური პროკურატურიდან, ხოლო ინდივიდუალურ საქმეებთან დაკავშირებით კომუნიკაცია ჰქონდა საქართველოს შინაგან საქმეთა სამინისტროსთან.</a:t>
            </a:r>
          </a:p>
          <a:p>
            <a:pPr>
              <a:buFont typeface="Wingdings" panose="05000000000000000000" pitchFamily="2" charset="2"/>
              <a:buChar char="q"/>
            </a:pPr>
            <a:endParaRPr lang="ka-GE" sz="3000" dirty="0">
              <a:solidFill>
                <a:srgbClr val="002060"/>
              </a:solidFill>
            </a:endParaRPr>
          </a:p>
          <a:p>
            <a:pPr>
              <a:buFont typeface="Wingdings" panose="05000000000000000000" pitchFamily="2" charset="2"/>
              <a:buChar char="q"/>
            </a:pPr>
            <a:endParaRPr lang="ka-GE" sz="3000" dirty="0">
              <a:solidFill>
                <a:srgbClr val="002060"/>
              </a:solidFill>
            </a:endParaRPr>
          </a:p>
        </p:txBody>
      </p:sp>
      <p:sp>
        <p:nvSpPr>
          <p:cNvPr id="6" name="Title 1"/>
          <p:cNvSpPr>
            <a:spLocks noGrp="1"/>
          </p:cNvSpPr>
          <p:nvPr>
            <p:ph type="title"/>
          </p:nvPr>
        </p:nvSpPr>
        <p:spPr>
          <a:xfrm>
            <a:off x="6642871" y="38897"/>
            <a:ext cx="6325559" cy="1143000"/>
          </a:xfrm>
        </p:spPr>
        <p:txBody>
          <a:bodyPr>
            <a:normAutofit/>
          </a:bodyPr>
          <a:lstStyle/>
          <a:p>
            <a:r>
              <a:rPr lang="ka-GE" sz="3200" b="1" dirty="0">
                <a:solidFill>
                  <a:srgbClr val="002060"/>
                </a:solidFill>
                <a:latin typeface="+mn-lt"/>
              </a:rPr>
              <a:t>კვლევის</a:t>
            </a:r>
            <a:r>
              <a:rPr lang="ka-GE" sz="3200" b="1" dirty="0">
                <a:solidFill>
                  <a:srgbClr val="0070C0"/>
                </a:solidFill>
                <a:latin typeface="+mn-lt"/>
              </a:rPr>
              <a:t> </a:t>
            </a:r>
            <a:r>
              <a:rPr lang="ka-GE" sz="3200" b="1" dirty="0">
                <a:solidFill>
                  <a:srgbClr val="002060"/>
                </a:solidFill>
                <a:latin typeface="+mn-lt"/>
              </a:rPr>
              <a:t>მეთოდი</a:t>
            </a:r>
            <a:endParaRPr lang="en-US" sz="3200" dirty="0">
              <a:solidFill>
                <a:srgbClr val="002060"/>
              </a:solidFill>
              <a:latin typeface="+mn-lt"/>
            </a:endParaRPr>
          </a:p>
        </p:txBody>
      </p:sp>
      <p:graphicFrame>
        <p:nvGraphicFramePr>
          <p:cNvPr id="4" name="Diagram 3"/>
          <p:cNvGraphicFramePr/>
          <p:nvPr>
            <p:extLst>
              <p:ext uri="{D42A27DB-BD31-4B8C-83A1-F6EECF244321}">
                <p14:modId xmlns:p14="http://schemas.microsoft.com/office/powerpoint/2010/main" val="1791707890"/>
              </p:ext>
            </p:extLst>
          </p:nvPr>
        </p:nvGraphicFramePr>
        <p:xfrm>
          <a:off x="7194176" y="1585913"/>
          <a:ext cx="6036048" cy="51510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FBE6551-06A4-48B8-8D15-60DEDEEFF650}"/>
              </a:ext>
            </a:extLst>
          </p:cNvPr>
          <p:cNvSpPr>
            <a:spLocks noGrp="1"/>
          </p:cNvSpPr>
          <p:nvPr>
            <p:ph type="title"/>
          </p:nvPr>
        </p:nvSpPr>
        <p:spPr/>
        <p:txBody>
          <a:bodyPr>
            <a:normAutofit/>
          </a:bodyPr>
          <a:lstStyle/>
          <a:p>
            <a:pPr algn="r"/>
            <a:r>
              <a:rPr lang="ka-GE" sz="3200" b="1" dirty="0">
                <a:solidFill>
                  <a:srgbClr val="002060"/>
                </a:solidFill>
                <a:latin typeface="+mn-lt"/>
              </a:rPr>
              <a:t>კვლევის მიზანი </a:t>
            </a:r>
            <a:endParaRPr lang="en-US" sz="3200" b="1" dirty="0">
              <a:solidFill>
                <a:srgbClr val="002060"/>
              </a:solidFill>
              <a:latin typeface="+mn-lt"/>
            </a:endParaRPr>
          </a:p>
        </p:txBody>
      </p:sp>
      <p:sp>
        <p:nvSpPr>
          <p:cNvPr id="3" name="Content Placeholder 2">
            <a:extLst>
              <a:ext uri="{FF2B5EF4-FFF2-40B4-BE49-F238E27FC236}">
                <a16:creationId xmlns="" xmlns:a16="http://schemas.microsoft.com/office/drawing/2014/main" id="{707F4A1B-EAD1-4463-8144-0AE2979DCF74}"/>
              </a:ext>
            </a:extLst>
          </p:cNvPr>
          <p:cNvSpPr>
            <a:spLocks noGrp="1"/>
          </p:cNvSpPr>
          <p:nvPr>
            <p:ph idx="1"/>
          </p:nvPr>
        </p:nvSpPr>
        <p:spPr>
          <a:xfrm>
            <a:off x="1197735" y="1918951"/>
            <a:ext cx="6820850" cy="4129939"/>
          </a:xfrm>
        </p:spPr>
        <p:txBody>
          <a:bodyPr>
            <a:normAutofit/>
          </a:bodyPr>
          <a:lstStyle/>
          <a:p>
            <a:pPr algn="just">
              <a:buFont typeface="Wingdings" panose="05000000000000000000" pitchFamily="2" charset="2"/>
              <a:buChar char="q"/>
            </a:pPr>
            <a:r>
              <a:rPr lang="ka-GE" sz="2500" dirty="0">
                <a:solidFill>
                  <a:srgbClr val="002060"/>
                </a:solidFill>
              </a:rPr>
              <a:t>ფემიციდის პრობლემის რეალური მასშტაბების შეფასება;</a:t>
            </a:r>
          </a:p>
          <a:p>
            <a:pPr algn="just">
              <a:buFont typeface="Wingdings" panose="05000000000000000000" pitchFamily="2" charset="2"/>
              <a:buChar char="q"/>
            </a:pPr>
            <a:endParaRPr lang="ka-GE" sz="2500" dirty="0">
              <a:solidFill>
                <a:srgbClr val="002060"/>
              </a:solidFill>
            </a:endParaRPr>
          </a:p>
          <a:p>
            <a:pPr algn="just">
              <a:buFont typeface="Wingdings" panose="05000000000000000000" pitchFamily="2" charset="2"/>
              <a:buChar char="q"/>
            </a:pPr>
            <a:r>
              <a:rPr lang="ka-GE" sz="2500" dirty="0">
                <a:solidFill>
                  <a:srgbClr val="002060"/>
                </a:solidFill>
              </a:rPr>
              <a:t>მიღწეული პროგრესის გაზომვა;</a:t>
            </a:r>
          </a:p>
          <a:p>
            <a:pPr algn="just">
              <a:buFont typeface="Wingdings" panose="05000000000000000000" pitchFamily="2" charset="2"/>
              <a:buChar char="q"/>
            </a:pPr>
            <a:endParaRPr lang="ka-GE" sz="2500" dirty="0">
              <a:solidFill>
                <a:srgbClr val="002060"/>
              </a:solidFill>
            </a:endParaRPr>
          </a:p>
          <a:p>
            <a:pPr algn="just">
              <a:buFont typeface="Wingdings" panose="05000000000000000000" pitchFamily="2" charset="2"/>
              <a:buChar char="q"/>
            </a:pPr>
            <a:r>
              <a:rPr lang="ka-GE" sz="2500" dirty="0">
                <a:solidFill>
                  <a:srgbClr val="002060"/>
                </a:solidFill>
              </a:rPr>
              <a:t>არსებული ხარვეზების იდენტიფიცირება და რეკომენდაციების მომზადება;</a:t>
            </a:r>
          </a:p>
        </p:txBody>
      </p:sp>
    </p:spTree>
    <p:extLst>
      <p:ext uri="{BB962C8B-B14F-4D97-AF65-F5344CB8AC3E}">
        <p14:creationId xmlns:p14="http://schemas.microsoft.com/office/powerpoint/2010/main" val="29410746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728830" y="-51548"/>
            <a:ext cx="8463170" cy="1143000"/>
          </a:xfrm>
        </p:spPr>
        <p:txBody>
          <a:bodyPr>
            <a:normAutofit/>
          </a:bodyPr>
          <a:lstStyle/>
          <a:p>
            <a:pPr eaLnBrk="0" fontAlgn="base" hangingPunct="0">
              <a:spcAft>
                <a:spcPct val="0"/>
              </a:spcAft>
            </a:pPr>
            <a:r>
              <a:rPr lang="ka-GE" sz="2800" b="1" dirty="0">
                <a:solidFill>
                  <a:schemeClr val="tx2"/>
                </a:solidFill>
                <a:latin typeface="+mn-lt"/>
                <a:ea typeface="Calibri" panose="020F0502020204030204" pitchFamily="34" charset="0"/>
                <a:cs typeface="Times New Roman" panose="02020603050405020304" pitchFamily="18" charset="0"/>
              </a:rPr>
              <a:t>ძირითადი ფაქტები - ფემიციდის 46 შემთხვევა</a:t>
            </a:r>
            <a:endParaRPr lang="en-US" sz="2800" b="1" dirty="0">
              <a:solidFill>
                <a:schemeClr val="tx2"/>
              </a:solidFill>
              <a:latin typeface="+mn-lt"/>
              <a:ea typeface="Calibri" panose="020F0502020204030204" pitchFamily="34" charset="0"/>
              <a:cs typeface="Times New Roman" panose="02020603050405020304" pitchFamily="18" charset="0"/>
            </a:endParaRPr>
          </a:p>
        </p:txBody>
      </p:sp>
      <p:sp>
        <p:nvSpPr>
          <p:cNvPr id="3" name="Rectangle 3"/>
          <p:cNvSpPr>
            <a:spLocks noChangeArrowheads="1"/>
          </p:cNvSpPr>
          <p:nvPr/>
        </p:nvSpPr>
        <p:spPr bwMode="auto">
          <a:xfrm>
            <a:off x="414338" y="3989294"/>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3" name="Chart 12"/>
          <p:cNvGraphicFramePr/>
          <p:nvPr>
            <p:extLst>
              <p:ext uri="{D42A27DB-BD31-4B8C-83A1-F6EECF244321}">
                <p14:modId xmlns:p14="http://schemas.microsoft.com/office/powerpoint/2010/main" val="1052051701"/>
              </p:ext>
            </p:extLst>
          </p:nvPr>
        </p:nvGraphicFramePr>
        <p:xfrm>
          <a:off x="6148224" y="2494720"/>
          <a:ext cx="6043776" cy="4800600"/>
        </p:xfrm>
        <a:graphic>
          <a:graphicData uri="http://schemas.openxmlformats.org/drawingml/2006/chart">
            <c:chart xmlns:c="http://schemas.openxmlformats.org/drawingml/2006/chart" xmlns:r="http://schemas.openxmlformats.org/officeDocument/2006/relationships" r:id="rId2"/>
          </a:graphicData>
        </a:graphic>
      </p:graphicFrame>
      <p:sp>
        <p:nvSpPr>
          <p:cNvPr id="14" name="Rectangle 6"/>
          <p:cNvSpPr>
            <a:spLocks noChangeArrowheads="1"/>
          </p:cNvSpPr>
          <p:nvPr/>
        </p:nvSpPr>
        <p:spPr bwMode="auto">
          <a:xfrm>
            <a:off x="6243637" y="542448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Chart 6"/>
          <p:cNvGraphicFramePr>
            <a:graphicFrameLocks/>
          </p:cNvGraphicFramePr>
          <p:nvPr>
            <p:extLst>
              <p:ext uri="{D42A27DB-BD31-4B8C-83A1-F6EECF244321}">
                <p14:modId xmlns:p14="http://schemas.microsoft.com/office/powerpoint/2010/main" val="3312515072"/>
              </p:ext>
            </p:extLst>
          </p:nvPr>
        </p:nvGraphicFramePr>
        <p:xfrm>
          <a:off x="225287" y="1898373"/>
          <a:ext cx="5713547" cy="369404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Chart 9"/>
          <p:cNvGraphicFramePr>
            <a:graphicFrameLocks/>
          </p:cNvGraphicFramePr>
          <p:nvPr>
            <p:extLst>
              <p:ext uri="{D42A27DB-BD31-4B8C-83A1-F6EECF244321}">
                <p14:modId xmlns:p14="http://schemas.microsoft.com/office/powerpoint/2010/main" val="2058496274"/>
              </p:ext>
            </p:extLst>
          </p:nvPr>
        </p:nvGraphicFramePr>
        <p:xfrm>
          <a:off x="6211564" y="1898373"/>
          <a:ext cx="5917096" cy="3694043"/>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721591" y="0"/>
            <a:ext cx="8117983" cy="1039007"/>
          </a:xfrm>
        </p:spPr>
        <p:txBody>
          <a:bodyPr>
            <a:normAutofit/>
          </a:bodyPr>
          <a:lstStyle/>
          <a:p>
            <a:pPr algn="r" eaLnBrk="0" fontAlgn="base" hangingPunct="0">
              <a:spcAft>
                <a:spcPct val="0"/>
              </a:spcAft>
            </a:pPr>
            <a:r>
              <a:rPr lang="ka-GE" sz="2800" b="1" dirty="0">
                <a:solidFill>
                  <a:schemeClr val="tx2"/>
                </a:solidFill>
                <a:latin typeface="+mn-lt"/>
                <a:ea typeface="Calibri" panose="020F0502020204030204" pitchFamily="34" charset="0"/>
                <a:cs typeface="Times New Roman" panose="02020603050405020304" pitchFamily="18" charset="0"/>
              </a:rPr>
              <a:t>ძირითადი ფაქტები - ფემიციდის 46 შემთხვევა</a:t>
            </a:r>
            <a:endParaRPr lang="en-US" sz="2800" b="1" dirty="0">
              <a:solidFill>
                <a:schemeClr val="tx2"/>
              </a:solidFill>
              <a:latin typeface="+mn-lt"/>
              <a:ea typeface="Calibri" panose="020F0502020204030204" pitchFamily="34" charset="0"/>
              <a:cs typeface="Times New Roman" panose="02020603050405020304" pitchFamily="18" charset="0"/>
            </a:endParaRPr>
          </a:p>
        </p:txBody>
      </p:sp>
      <p:graphicFrame>
        <p:nvGraphicFramePr>
          <p:cNvPr id="11" name="Content Placeholder 3"/>
          <p:cNvGraphicFramePr>
            <a:graphicFrameLocks/>
          </p:cNvGraphicFramePr>
          <p:nvPr>
            <p:extLst>
              <p:ext uri="{D42A27DB-BD31-4B8C-83A1-F6EECF244321}">
                <p14:modId xmlns:p14="http://schemas.microsoft.com/office/powerpoint/2010/main" val="23167131"/>
              </p:ext>
            </p:extLst>
          </p:nvPr>
        </p:nvGraphicFramePr>
        <p:xfrm>
          <a:off x="6857999" y="1469795"/>
          <a:ext cx="5191125" cy="470852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2" name="Chart 11"/>
          <p:cNvGraphicFramePr>
            <a:graphicFrameLocks/>
          </p:cNvGraphicFramePr>
          <p:nvPr>
            <p:extLst>
              <p:ext uri="{D42A27DB-BD31-4B8C-83A1-F6EECF244321}">
                <p14:modId xmlns:p14="http://schemas.microsoft.com/office/powerpoint/2010/main" val="1841197131"/>
              </p:ext>
            </p:extLst>
          </p:nvPr>
        </p:nvGraphicFramePr>
        <p:xfrm>
          <a:off x="185738" y="1469795"/>
          <a:ext cx="6400800" cy="457381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3924514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3237</TotalTime>
  <Words>1115</Words>
  <Application>Microsoft Office PowerPoint</Application>
  <PresentationFormat>Widescreen</PresentationFormat>
  <Paragraphs>162</Paragraphs>
  <Slides>27</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27</vt:i4>
      </vt:variant>
    </vt:vector>
  </HeadingPairs>
  <TitlesOfParts>
    <vt:vector size="36" baseType="lpstr">
      <vt:lpstr>Arial</vt:lpstr>
      <vt:lpstr>BPG Banner ExtraSquare Caps</vt:lpstr>
      <vt:lpstr>BPG ExtraSquare Mtavruli</vt:lpstr>
      <vt:lpstr>Calibri</vt:lpstr>
      <vt:lpstr>Sylfaen</vt:lpstr>
      <vt:lpstr>Symbol</vt:lpstr>
      <vt:lpstr>Times New Roman</vt:lpstr>
      <vt:lpstr>Wingdings</vt:lpstr>
      <vt:lpstr>Office Theme</vt:lpstr>
      <vt:lpstr>ფემიციდის შემთხვევების მონიტორინგი     2014-2018 წლის სისხლის  სამართლის საქმეთა ანალიზი </vt:lpstr>
      <vt:lpstr>საქართველოს გენერალური  პროკურატურის სტატისტიკა</vt:lpstr>
      <vt:lpstr>საქართველოს გენერალური  პროკურატურის სტატისტიკა</vt:lpstr>
      <vt:lpstr>საქართველოს გენერალური  პროკურატურის სტატისტიკა</vt:lpstr>
      <vt:lpstr>კვლევის მეთოდოლოგია</vt:lpstr>
      <vt:lpstr>კვლევის მეთოდი</vt:lpstr>
      <vt:lpstr>კვლევის მიზანი </vt:lpstr>
      <vt:lpstr>ძირითადი ფაქტები - ფემიციდის 46 შემთხვევა</vt:lpstr>
      <vt:lpstr>ძირითადი ფაქტები - ფემიციდის 46 შემთხვევა</vt:lpstr>
      <vt:lpstr>ძირითადი ფაქტები - ფემიციდის 46 შემთხვევა</vt:lpstr>
      <vt:lpstr>ძირითადი ფაქტები - ფემიციდის 46 შემთხვევა</vt:lpstr>
      <vt:lpstr>ძირითადი ფაქტები - ფემიციდის 46 შემთხვევა</vt:lpstr>
      <vt:lpstr>PowerPoint Presentation</vt:lpstr>
      <vt:lpstr>PowerPoint Presentation</vt:lpstr>
      <vt:lpstr>PowerPoint Presentation</vt:lpstr>
      <vt:lpstr>- მაქსიმალური სასჯელი ფემიციდის მცდელობისთვის იყო 18 წლით თავისუფლების აღკვეთა (2018 წელი) - მინიმალური სასჯელი იყო 3 წლით თავისუფლების აღკვეთა, რაც ჩაეთვალა პირობითად (2014 წელი) - სხვა საქმეში 1 წლით თავისუფლების აღკვეთა (2017 წელი)</vt:lpstr>
      <vt:lpstr>ძირითადი მიგნებები</vt:lpstr>
      <vt:lpstr>გამოძიების ეტაპზე  არსებული ხარვეზები</vt:lpstr>
      <vt:lpstr>გამოძიების ეტაპზე არსებული ხარვეზები</vt:lpstr>
      <vt:lpstr>PowerPoint Presentation</vt:lpstr>
      <vt:lpstr>გამოძიების ეტაპზე არსებული ხარვეზები - კვალიფიკაციის პრობლემა </vt:lpstr>
      <vt:lpstr>დანაშაულის წინარე ისტორია </vt:lpstr>
      <vt:lpstr>სასამართლო ეტაპზე გამოვლენილი ხარვეზები </vt:lpstr>
      <vt:lpstr>სასჯელის დანიშვნისას  მხედველობაში მიღებული გარემოები</vt:lpstr>
      <vt:lpstr>ძირითადი რეკომენდაციები</vt:lpstr>
      <vt:lpstr>ძირითადი რეკომენდაციები</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xatia</dc:creator>
  <cp:lastModifiedBy>PDO</cp:lastModifiedBy>
  <cp:revision>287</cp:revision>
  <cp:lastPrinted>2019-12-10T11:57:58Z</cp:lastPrinted>
  <dcterms:created xsi:type="dcterms:W3CDTF">2017-01-25T07:28:45Z</dcterms:created>
  <dcterms:modified xsi:type="dcterms:W3CDTF">2019-12-10T17:20:54Z</dcterms:modified>
</cp:coreProperties>
</file>